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59"/>
  </p:notesMasterIdLst>
  <p:handoutMasterIdLst>
    <p:handoutMasterId r:id="rId260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563" r:id="rId44"/>
    <p:sldId id="1333" r:id="rId45"/>
    <p:sldId id="1543" r:id="rId46"/>
    <p:sldId id="1334" r:id="rId47"/>
    <p:sldId id="1335" r:id="rId48"/>
    <p:sldId id="1336" r:id="rId49"/>
    <p:sldId id="1337" r:id="rId50"/>
    <p:sldId id="1338" r:id="rId51"/>
    <p:sldId id="1339" r:id="rId52"/>
    <p:sldId id="1340" r:id="rId53"/>
    <p:sldId id="1341" r:id="rId54"/>
    <p:sldId id="1342" r:id="rId55"/>
    <p:sldId id="1343" r:id="rId56"/>
    <p:sldId id="1344" r:id="rId57"/>
    <p:sldId id="1509" r:id="rId58"/>
    <p:sldId id="1345" r:id="rId59"/>
    <p:sldId id="1544" r:id="rId60"/>
    <p:sldId id="1346" r:id="rId61"/>
    <p:sldId id="1347" r:id="rId62"/>
    <p:sldId id="1348" r:id="rId63"/>
    <p:sldId id="1349" r:id="rId64"/>
    <p:sldId id="1350" r:id="rId65"/>
    <p:sldId id="1353" r:id="rId66"/>
    <p:sldId id="1351" r:id="rId67"/>
    <p:sldId id="1352" r:id="rId68"/>
    <p:sldId id="1354" r:id="rId69"/>
    <p:sldId id="1355" r:id="rId70"/>
    <p:sldId id="1356" r:id="rId71"/>
    <p:sldId id="1357" r:id="rId72"/>
    <p:sldId id="1358" r:id="rId73"/>
    <p:sldId id="1359" r:id="rId74"/>
    <p:sldId id="1360" r:id="rId75"/>
    <p:sldId id="1361" r:id="rId76"/>
    <p:sldId id="1362" r:id="rId77"/>
    <p:sldId id="1363" r:id="rId78"/>
    <p:sldId id="1364" r:id="rId79"/>
    <p:sldId id="1365" r:id="rId80"/>
    <p:sldId id="1366" r:id="rId81"/>
    <p:sldId id="1367" r:id="rId82"/>
    <p:sldId id="1370" r:id="rId83"/>
    <p:sldId id="1368" r:id="rId84"/>
    <p:sldId id="1369" r:id="rId85"/>
    <p:sldId id="1371" r:id="rId86"/>
    <p:sldId id="1378" r:id="rId87"/>
    <p:sldId id="1372" r:id="rId88"/>
    <p:sldId id="1373" r:id="rId89"/>
    <p:sldId id="1375" r:id="rId90"/>
    <p:sldId id="1374" r:id="rId91"/>
    <p:sldId id="1376" r:id="rId92"/>
    <p:sldId id="1377" r:id="rId93"/>
    <p:sldId id="1381" r:id="rId94"/>
    <p:sldId id="1379" r:id="rId95"/>
    <p:sldId id="1545" r:id="rId96"/>
    <p:sldId id="1546" r:id="rId97"/>
    <p:sldId id="1547" r:id="rId98"/>
    <p:sldId id="1380" r:id="rId99"/>
    <p:sldId id="1382" r:id="rId100"/>
    <p:sldId id="1383" r:id="rId101"/>
    <p:sldId id="1384" r:id="rId102"/>
    <p:sldId id="1385" r:id="rId103"/>
    <p:sldId id="1386" r:id="rId104"/>
    <p:sldId id="1387" r:id="rId105"/>
    <p:sldId id="1402" r:id="rId106"/>
    <p:sldId id="1388" r:id="rId107"/>
    <p:sldId id="1389" r:id="rId108"/>
    <p:sldId id="1390" r:id="rId109"/>
    <p:sldId id="1391" r:id="rId110"/>
    <p:sldId id="1392" r:id="rId111"/>
    <p:sldId id="1393" r:id="rId112"/>
    <p:sldId id="1395" r:id="rId113"/>
    <p:sldId id="1394" r:id="rId114"/>
    <p:sldId id="1396" r:id="rId115"/>
    <p:sldId id="1397" r:id="rId116"/>
    <p:sldId id="1565" r:id="rId117"/>
    <p:sldId id="1566" r:id="rId118"/>
    <p:sldId id="1567" r:id="rId119"/>
    <p:sldId id="1568" r:id="rId120"/>
    <p:sldId id="1564" r:id="rId121"/>
    <p:sldId id="1404" r:id="rId122"/>
    <p:sldId id="1510" r:id="rId123"/>
    <p:sldId id="1398" r:id="rId124"/>
    <p:sldId id="1405" r:id="rId125"/>
    <p:sldId id="1511" r:id="rId126"/>
    <p:sldId id="1549" r:id="rId127"/>
    <p:sldId id="1548" r:id="rId128"/>
    <p:sldId id="1406" r:id="rId129"/>
    <p:sldId id="1550" r:id="rId130"/>
    <p:sldId id="1399" r:id="rId131"/>
    <p:sldId id="1400" r:id="rId132"/>
    <p:sldId id="1401" r:id="rId133"/>
    <p:sldId id="1512" r:id="rId134"/>
    <p:sldId id="1407" r:id="rId135"/>
    <p:sldId id="1408" r:id="rId136"/>
    <p:sldId id="1409" r:id="rId137"/>
    <p:sldId id="1410" r:id="rId138"/>
    <p:sldId id="1411" r:id="rId139"/>
    <p:sldId id="1412" r:id="rId140"/>
    <p:sldId id="1414" r:id="rId141"/>
    <p:sldId id="1413" r:id="rId142"/>
    <p:sldId id="1415" r:id="rId143"/>
    <p:sldId id="1416" r:id="rId144"/>
    <p:sldId id="1417" r:id="rId145"/>
    <p:sldId id="1418" r:id="rId146"/>
    <p:sldId id="1420" r:id="rId147"/>
    <p:sldId id="1421" r:id="rId148"/>
    <p:sldId id="1422" r:id="rId149"/>
    <p:sldId id="1423" r:id="rId150"/>
    <p:sldId id="1513" r:id="rId151"/>
    <p:sldId id="1514" r:id="rId152"/>
    <p:sldId id="1427" r:id="rId153"/>
    <p:sldId id="1424" r:id="rId154"/>
    <p:sldId id="1425" r:id="rId155"/>
    <p:sldId id="1426" r:id="rId156"/>
    <p:sldId id="1428" r:id="rId157"/>
    <p:sldId id="1429" r:id="rId158"/>
    <p:sldId id="1430" r:id="rId159"/>
    <p:sldId id="1431" r:id="rId160"/>
    <p:sldId id="1432" r:id="rId161"/>
    <p:sldId id="1434" r:id="rId162"/>
    <p:sldId id="1435" r:id="rId163"/>
    <p:sldId id="1436" r:id="rId164"/>
    <p:sldId id="1437" r:id="rId165"/>
    <p:sldId id="1438" r:id="rId166"/>
    <p:sldId id="1439" r:id="rId167"/>
    <p:sldId id="1441" r:id="rId168"/>
    <p:sldId id="1442" r:id="rId169"/>
    <p:sldId id="1443" r:id="rId170"/>
    <p:sldId id="1444" r:id="rId171"/>
    <p:sldId id="1445" r:id="rId172"/>
    <p:sldId id="1446" r:id="rId173"/>
    <p:sldId id="1447" r:id="rId174"/>
    <p:sldId id="1448" r:id="rId175"/>
    <p:sldId id="1449" r:id="rId176"/>
    <p:sldId id="1450" r:id="rId177"/>
    <p:sldId id="1451" r:id="rId178"/>
    <p:sldId id="1452" r:id="rId179"/>
    <p:sldId id="1453" r:id="rId180"/>
    <p:sldId id="1454" r:id="rId181"/>
    <p:sldId id="1455" r:id="rId182"/>
    <p:sldId id="1456" r:id="rId183"/>
    <p:sldId id="1457" r:id="rId184"/>
    <p:sldId id="1458" r:id="rId185"/>
    <p:sldId id="1459" r:id="rId186"/>
    <p:sldId id="1460" r:id="rId187"/>
    <p:sldId id="1461" r:id="rId188"/>
    <p:sldId id="1462" r:id="rId189"/>
    <p:sldId id="1463" r:id="rId190"/>
    <p:sldId id="1464" r:id="rId191"/>
    <p:sldId id="1465" r:id="rId192"/>
    <p:sldId id="1466" r:id="rId193"/>
    <p:sldId id="1552" r:id="rId194"/>
    <p:sldId id="1569" r:id="rId195"/>
    <p:sldId id="1554" r:id="rId196"/>
    <p:sldId id="1555" r:id="rId197"/>
    <p:sldId id="1570" r:id="rId198"/>
    <p:sldId id="1468" r:id="rId199"/>
    <p:sldId id="1470" r:id="rId200"/>
    <p:sldId id="1571" r:id="rId201"/>
    <p:sldId id="1471" r:id="rId202"/>
    <p:sldId id="1572" r:id="rId203"/>
    <p:sldId id="1573" r:id="rId204"/>
    <p:sldId id="1574" r:id="rId205"/>
    <p:sldId id="1575" r:id="rId206"/>
    <p:sldId id="1516" r:id="rId207"/>
    <p:sldId id="1556" r:id="rId208"/>
    <p:sldId id="1517" r:id="rId209"/>
    <p:sldId id="1518" r:id="rId210"/>
    <p:sldId id="1520" r:id="rId211"/>
    <p:sldId id="1576" r:id="rId212"/>
    <p:sldId id="1577" r:id="rId213"/>
    <p:sldId id="1521" r:id="rId214"/>
    <p:sldId id="1519" r:id="rId215"/>
    <p:sldId id="1523" r:id="rId216"/>
    <p:sldId id="1524" r:id="rId217"/>
    <p:sldId id="1525" r:id="rId218"/>
    <p:sldId id="1578" r:id="rId219"/>
    <p:sldId id="1526" r:id="rId220"/>
    <p:sldId id="1527" r:id="rId221"/>
    <p:sldId id="1528" r:id="rId222"/>
    <p:sldId id="1579" r:id="rId223"/>
    <p:sldId id="1467" r:id="rId224"/>
    <p:sldId id="1529" r:id="rId225"/>
    <p:sldId id="1557" r:id="rId226"/>
    <p:sldId id="1479" r:id="rId227"/>
    <p:sldId id="1478" r:id="rId228"/>
    <p:sldId id="1481" r:id="rId229"/>
    <p:sldId id="1480" r:id="rId230"/>
    <p:sldId id="1483" r:id="rId231"/>
    <p:sldId id="1530" r:id="rId232"/>
    <p:sldId id="1484" r:id="rId233"/>
    <p:sldId id="1531" r:id="rId234"/>
    <p:sldId id="1532" r:id="rId235"/>
    <p:sldId id="1497" r:id="rId236"/>
    <p:sldId id="1503" r:id="rId237"/>
    <p:sldId id="1504" r:id="rId238"/>
    <p:sldId id="1533" r:id="rId239"/>
    <p:sldId id="1534" r:id="rId240"/>
    <p:sldId id="1536" r:id="rId241"/>
    <p:sldId id="1535" r:id="rId242"/>
    <p:sldId id="1537" r:id="rId243"/>
    <p:sldId id="1538" r:id="rId244"/>
    <p:sldId id="1540" r:id="rId245"/>
    <p:sldId id="1539" r:id="rId246"/>
    <p:sldId id="1558" r:id="rId247"/>
    <p:sldId id="1580" r:id="rId248"/>
    <p:sldId id="1582" r:id="rId249"/>
    <p:sldId id="1583" r:id="rId250"/>
    <p:sldId id="1584" r:id="rId251"/>
    <p:sldId id="1585" r:id="rId252"/>
    <p:sldId id="1586" r:id="rId253"/>
    <p:sldId id="1541" r:id="rId254"/>
    <p:sldId id="1559" r:id="rId255"/>
    <p:sldId id="1560" r:id="rId256"/>
    <p:sldId id="1561" r:id="rId257"/>
    <p:sldId id="1562" r:id="rId258"/>
  </p:sldIdLst>
  <p:sldSz cx="10440988" cy="6858000"/>
  <p:notesSz cx="6797675" cy="9926638"/>
  <p:embeddedFontLst>
    <p:embeddedFont>
      <p:font typeface="Cambria Math" panose="02040503050406030204" pitchFamily="18" charset="0"/>
      <p:regular r:id="rId261"/>
    </p:embeddedFont>
    <p:embeddedFont>
      <p:font typeface="Candara" panose="020E0502030303020204" pitchFamily="34" charset="0"/>
      <p:regular r:id="rId262"/>
      <p:bold r:id="rId263"/>
      <p:italic r:id="rId264"/>
      <p:boldItalic r:id="rId265"/>
    </p:embeddedFont>
    <p:embeddedFont>
      <p:font typeface="Consolas" panose="020B0609020204030204" pitchFamily="49" charset="0"/>
      <p:regular r:id="rId266"/>
      <p:bold r:id="rId267"/>
      <p:italic r:id="rId268"/>
      <p:boldItalic r:id="rId269"/>
    </p:embeddedFont>
    <p:embeddedFont>
      <p:font typeface="Microsoft Sans Serif" panose="020B0604020202020204" pitchFamily="34" charset="0"/>
      <p:regular r:id="rId270"/>
    </p:embeddedFont>
    <p:embeddedFont>
      <p:font typeface="고도 M" panose="02000503000000020004" pitchFamily="2" charset="-127"/>
      <p:regular r:id="rId271"/>
    </p:embeddedFont>
    <p:embeddedFont>
      <p:font typeface="맑은 고딕" panose="020B0503020000020004" pitchFamily="50" charset="-127"/>
      <p:regular r:id="rId272"/>
      <p:bold r:id="rId273"/>
    </p:embeddedFont>
    <p:embeddedFont>
      <p:font typeface="맑은 고딕" panose="020B0503020000020004" pitchFamily="50" charset="-127"/>
      <p:regular r:id="rId272"/>
      <p:bold r:id="rId27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FFFF00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444" y="9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font" Target="fonts/font8.fntdata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font" Target="fonts/font9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font" Target="fonts/font10.fntdata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handoutMaster" Target="handoutMasters/handoutMaster1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font" Target="fonts/font11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font" Target="fonts/font12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font" Target="fonts/font2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font" Target="fonts/font13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font" Target="fonts/font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commentAuthors" Target="commentAuthor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presProps" Target="presProps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font" Target="fonts/font5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viewProps" Target="viewProp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font" Target="fonts/font6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theme" Target="theme/theme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font" Target="fonts/font7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tableStyles" Target="tableStyles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4288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5705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9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691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2594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0590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52343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5705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7719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1321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102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39611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141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9927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93217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865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3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3.xml"/><Relationship Id="rId41" Type="http://schemas.openxmlformats.org/officeDocument/2006/relationships/image" Target="../media/image447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16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660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650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9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5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6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52" Type="http://schemas.openxmlformats.org/officeDocument/2006/relationships/image" Target="../media/image240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57568" y="2150345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101689" y="2074171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55824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548211" y="553472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58974" y="510687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276485" y="520509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/>
          <p:nvPr/>
        </p:nvCxnSpPr>
        <p:spPr>
          <a:xfrm>
            <a:off x="6495658" y="4252004"/>
            <a:ext cx="1585731" cy="1585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2167401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3171632"/>
            <a:ext cx="317208" cy="3402503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02A30-3555-4486-A71D-1959867D0503}"/>
              </a:ext>
            </a:extLst>
          </p:cNvPr>
          <p:cNvSpPr txBox="1"/>
          <p:nvPr/>
        </p:nvSpPr>
        <p:spPr>
          <a:xfrm>
            <a:off x="4024132" y="1300223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에타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(ETA) : </a:t>
            </a:r>
            <a:r>
              <a:rPr lang="el-G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Η η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5166" y="1468342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57143" y="291199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1827" y="441577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6580839" y="334014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62E24D-14FE-463B-9FA8-3E45916A0E65}"/>
              </a:ext>
            </a:extLst>
          </p:cNvPr>
          <p:cNvCxnSpPr/>
          <p:nvPr/>
        </p:nvCxnSpPr>
        <p:spPr>
          <a:xfrm flipH="1">
            <a:off x="4967465" y="1051645"/>
            <a:ext cx="518748" cy="12616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0B0F57C-C1FC-4901-9111-413D7DAFD05E}"/>
              </a:ext>
            </a:extLst>
          </p:cNvPr>
          <p:cNvCxnSpPr>
            <a:cxnSpLocks/>
          </p:cNvCxnSpPr>
          <p:nvPr/>
        </p:nvCxnSpPr>
        <p:spPr>
          <a:xfrm>
            <a:off x="4457137" y="2529400"/>
            <a:ext cx="514166" cy="12698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9850" y="1037709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854CB-33D5-47FD-907E-167D90B841CB}"/>
              </a:ext>
            </a:extLst>
          </p:cNvPr>
          <p:cNvSpPr txBox="1"/>
          <p:nvPr/>
        </p:nvSpPr>
        <p:spPr>
          <a:xfrm>
            <a:off x="420547" y="5600606"/>
            <a:ext cx="9302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-self.lr*grads[key]*0.9 - 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(-self.lr*grads[key]*0.9 - self.lr*grads[key])*0.9 - self.lr*grads[key] 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4007644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50083" y="203304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1008315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평균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:0,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표준편차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:1    np.random.randn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함수를 사용하자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29999" y="2445380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310240" y="286046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24103" y="3558213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7041835" y="3497122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68463" y="432263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53109" y="3949944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040680" y="275866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819004" y="441067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488082" y="2764686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471047" y="4502033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ED77BB-6ABA-4646-A39F-AA5F2632D00B}"/>
              </a:ext>
            </a:extLst>
          </p:cNvPr>
          <p:cNvCxnSpPr>
            <a:cxnSpLocks/>
          </p:cNvCxnSpPr>
          <p:nvPr/>
        </p:nvCxnSpPr>
        <p:spPr>
          <a:xfrm flipH="1">
            <a:off x="6709378" y="2775857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661802" y="2749489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2" y="2749489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6393" r="-231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A4036B5-5A83-4502-9A22-FAB7AC0C521D}"/>
              </a:ext>
            </a:extLst>
          </p:cNvPr>
          <p:cNvSpPr txBox="1"/>
          <p:nvPr/>
        </p:nvSpPr>
        <p:spPr>
          <a:xfrm>
            <a:off x="4506406" y="167061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 = x.mean(axis=0)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A616C-DA89-4C42-8F5C-B08D19020D7E}"/>
              </a:ext>
            </a:extLst>
          </p:cNvPr>
          <p:cNvSpPr txBox="1"/>
          <p:nvPr/>
        </p:nvSpPr>
        <p:spPr>
          <a:xfrm>
            <a:off x="4506406" y="2912961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xc = x - mu</a:t>
            </a:r>
          </a:p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var = np.mean(xc**2, 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88D08-D0F7-466B-9B42-D4EC85DEA873}"/>
              </a:ext>
            </a:extLst>
          </p:cNvPr>
          <p:cNvSpPr txBox="1"/>
          <p:nvPr/>
        </p:nvSpPr>
        <p:spPr>
          <a:xfrm>
            <a:off x="4506406" y="4109143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std = np.sqrt(var + 10e-7)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xn = xc / std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E6CF2-4F8F-496B-BF65-2B439D334B47}"/>
              </a:ext>
            </a:extLst>
          </p:cNvPr>
          <p:cNvSpPr txBox="1"/>
          <p:nvPr/>
        </p:nvSpPr>
        <p:spPr>
          <a:xfrm>
            <a:off x="4524095" y="530865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 = self.gamma * xn + self.beta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𝑐𝑟𝑜𝑠𝑠𝑒𝑛𝑡𝑟𝑜𝑝𝑦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</a:rPr>
                        <m:t> 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64802" y="2715883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438737" y="5925956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5339912" y="1204433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345754" y="4857695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F2598-CC3A-40AC-9983-650C841D066A}"/>
              </a:ext>
            </a:extLst>
          </p:cNvPr>
          <p:cNvSpPr txBox="1"/>
          <p:nvPr/>
        </p:nvSpPr>
        <p:spPr>
          <a:xfrm>
            <a:off x="3428544" y="205750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norm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/>
              <p:nvPr/>
            </p:nvSpPr>
            <p:spPr>
              <a:xfrm>
                <a:off x="4894263" y="2157141"/>
                <a:ext cx="2499659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263" y="2157141"/>
                <a:ext cx="2499659" cy="521553"/>
              </a:xfrm>
              <a:prstGeom prst="rect">
                <a:avLst/>
              </a:prstGeom>
              <a:blipFill>
                <a:blip r:embed="rId6"/>
                <a:stretch>
                  <a:fillRect l="-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095283-32C3-4932-AA08-78190058AD1D}"/>
              </a:ext>
            </a:extLst>
          </p:cNvPr>
          <p:cNvCxnSpPr/>
          <p:nvPr/>
        </p:nvCxnSpPr>
        <p:spPr>
          <a:xfrm flipV="1">
            <a:off x="7393922" y="3183038"/>
            <a:ext cx="0" cy="131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69C36A-633E-42C7-8D5A-C7394C35DD46}"/>
              </a:ext>
            </a:extLst>
          </p:cNvPr>
          <p:cNvCxnSpPr>
            <a:cxnSpLocks/>
          </p:cNvCxnSpPr>
          <p:nvPr/>
        </p:nvCxnSpPr>
        <p:spPr>
          <a:xfrm flipV="1">
            <a:off x="7393922" y="4471686"/>
            <a:ext cx="14105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5B2BC52-3BD0-4CDB-B7E7-B1AA834A53A9}"/>
              </a:ext>
            </a:extLst>
          </p:cNvPr>
          <p:cNvSpPr/>
          <p:nvPr/>
        </p:nvSpPr>
        <p:spPr>
          <a:xfrm>
            <a:off x="7226461" y="3426106"/>
            <a:ext cx="1196050" cy="1030168"/>
          </a:xfrm>
          <a:custGeom>
            <a:avLst/>
            <a:gdLst>
              <a:gd name="connsiteX0" fmla="*/ 0 w 1196050"/>
              <a:gd name="connsiteY0" fmla="*/ 23150 h 1030168"/>
              <a:gd name="connsiteX1" fmla="*/ 605742 w 1196050"/>
              <a:gd name="connsiteY1" fmla="*/ 1030147 h 1030168"/>
              <a:gd name="connsiteX2" fmla="*/ 1196050 w 1196050"/>
              <a:gd name="connsiteY2" fmla="*/ 0 h 103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6050" h="1030168">
                <a:moveTo>
                  <a:pt x="0" y="23150"/>
                </a:moveTo>
                <a:cubicBezTo>
                  <a:pt x="203200" y="528577"/>
                  <a:pt x="406400" y="1034005"/>
                  <a:pt x="605742" y="1030147"/>
                </a:cubicBezTo>
                <a:cubicBezTo>
                  <a:pt x="805084" y="1026289"/>
                  <a:pt x="1000567" y="513144"/>
                  <a:pt x="119605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654B91-715F-402B-B1CE-B3AE4FD27B60}"/>
              </a:ext>
            </a:extLst>
          </p:cNvPr>
          <p:cNvSpPr txBox="1"/>
          <p:nvPr/>
        </p:nvSpPr>
        <p:spPr>
          <a:xfrm>
            <a:off x="6809772" y="35379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AF199-B0A4-412B-B555-14B8DCB53F5A}"/>
              </a:ext>
            </a:extLst>
          </p:cNvPr>
          <p:cNvSpPr txBox="1"/>
          <p:nvPr/>
        </p:nvSpPr>
        <p:spPr>
          <a:xfrm>
            <a:off x="8530542" y="43695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3DCE5D3-E64A-4F8A-BF2C-C94B575BC701}"/>
              </a:ext>
            </a:extLst>
          </p:cNvPr>
          <p:cNvSpPr/>
          <p:nvPr/>
        </p:nvSpPr>
        <p:spPr>
          <a:xfrm>
            <a:off x="8202592" y="3649884"/>
            <a:ext cx="106214" cy="1062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045EEA-909A-4965-A513-C94B6B8DF686}"/>
              </a:ext>
            </a:extLst>
          </p:cNvPr>
          <p:cNvCxnSpPr/>
          <p:nvPr/>
        </p:nvCxnSpPr>
        <p:spPr>
          <a:xfrm flipH="1">
            <a:off x="8011609" y="3170068"/>
            <a:ext cx="532435" cy="130927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71E40F-CB5A-43E5-8744-93729A107AAA}"/>
              </a:ext>
            </a:extLst>
          </p:cNvPr>
          <p:cNvSpPr txBox="1"/>
          <p:nvPr/>
        </p:nvSpPr>
        <p:spPr>
          <a:xfrm>
            <a:off x="8175958" y="43422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D6740D-2BD3-412E-919B-DC326B424825}"/>
              </a:ext>
            </a:extLst>
          </p:cNvPr>
          <p:cNvSpPr txBox="1"/>
          <p:nvPr/>
        </p:nvSpPr>
        <p:spPr>
          <a:xfrm>
            <a:off x="2272477" y="510284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3 - 0.02 + 0.003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4B541-E3F2-475F-808E-6199EDDAE2D3}"/>
              </a:ext>
            </a:extLst>
          </p:cNvPr>
          <p:cNvSpPr txBox="1"/>
          <p:nvPr/>
        </p:nvSpPr>
        <p:spPr>
          <a:xfrm>
            <a:off x="1359905" y="972274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 over fit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7162D3A-3CE3-4407-B02D-603357EBFD69}"/>
              </a:ext>
            </a:extLst>
          </p:cNvPr>
          <p:cNvCxnSpPr/>
          <p:nvPr/>
        </p:nvCxnSpPr>
        <p:spPr>
          <a:xfrm>
            <a:off x="4020273" y="1489276"/>
            <a:ext cx="0" cy="51314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9EAED7-9C6F-49CA-8EF3-4ABD3019DA67}"/>
              </a:ext>
            </a:extLst>
          </p:cNvPr>
          <p:cNvCxnSpPr>
            <a:cxnSpLocks/>
          </p:cNvCxnSpPr>
          <p:nvPr/>
        </p:nvCxnSpPr>
        <p:spPr>
          <a:xfrm>
            <a:off x="8611564" y="1732344"/>
            <a:ext cx="0" cy="3588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1FB121-1B19-4023-AF35-68F84487A78A}"/>
              </a:ext>
            </a:extLst>
          </p:cNvPr>
          <p:cNvSpPr txBox="1"/>
          <p:nvPr/>
        </p:nvSpPr>
        <p:spPr>
          <a:xfrm>
            <a:off x="6109383" y="932414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 후 모습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(Dropout)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A28899-EA44-48E3-ABBD-8C8224799BEF}"/>
              </a:ext>
            </a:extLst>
          </p:cNvPr>
          <p:cNvCxnSpPr/>
          <p:nvPr/>
        </p:nvCxnSpPr>
        <p:spPr>
          <a:xfrm>
            <a:off x="680784" y="4101296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6D89163-D84E-4015-9781-82DC4FFD1555}"/>
              </a:ext>
            </a:extLst>
          </p:cNvPr>
          <p:cNvCxnSpPr/>
          <p:nvPr/>
        </p:nvCxnSpPr>
        <p:spPr>
          <a:xfrm>
            <a:off x="662496" y="3429000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D9A2F213-5991-4C6A-A5F3-75BAE7EFAB01}"/>
              </a:ext>
            </a:extLst>
          </p:cNvPr>
          <p:cNvCxnSpPr/>
          <p:nvPr/>
        </p:nvCxnSpPr>
        <p:spPr>
          <a:xfrm>
            <a:off x="671640" y="2769243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8C65B01-D2A4-4735-BC4D-023EC2E2CD99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D05269-D093-46C4-B160-B6DC8D1CA3FE}"/>
              </a:ext>
            </a:extLst>
          </p:cNvPr>
          <p:cNvSpPr txBox="1"/>
          <p:nvPr/>
        </p:nvSpPr>
        <p:spPr>
          <a:xfrm>
            <a:off x="1003139" y="426001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D4D053C-E1A5-4CEC-B9E7-22D30C84535D}"/>
              </a:ext>
            </a:extLst>
          </p:cNvPr>
          <p:cNvSpPr txBox="1"/>
          <p:nvPr/>
        </p:nvSpPr>
        <p:spPr>
          <a:xfrm>
            <a:off x="4923098" y="4226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50888" y="1407758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1E1D7-7AF2-4219-B502-0060248A1C00}"/>
              </a:ext>
            </a:extLst>
          </p:cNvPr>
          <p:cNvSpPr txBox="1"/>
          <p:nvPr/>
        </p:nvSpPr>
        <p:spPr>
          <a:xfrm>
            <a:off x="1115568" y="28903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E9218-848A-483B-A512-32B34E0C270F}"/>
              </a:ext>
            </a:extLst>
          </p:cNvPr>
          <p:cNvSpPr txBox="1"/>
          <p:nvPr/>
        </p:nvSpPr>
        <p:spPr>
          <a:xfrm>
            <a:off x="3081301" y="277281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filter(weight)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8E9786-2E64-461B-81F1-4276CFB3A095}"/>
              </a:ext>
            </a:extLst>
          </p:cNvPr>
          <p:cNvSpPr txBox="1"/>
          <p:nvPr/>
        </p:nvSpPr>
        <p:spPr>
          <a:xfrm>
            <a:off x="1579462" y="376339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4B1973-616B-4BA8-9849-12B1C7D038FD}"/>
              </a:ext>
            </a:extLst>
          </p:cNvPr>
          <p:cNvSpPr txBox="1"/>
          <p:nvPr/>
        </p:nvSpPr>
        <p:spPr>
          <a:xfrm>
            <a:off x="6180902" y="25650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(padding)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4-3+1=2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332A942-0FAD-41DF-9C61-F62321D71745}"/>
              </a:ext>
            </a:extLst>
          </p:cNvPr>
          <p:cNvGrpSpPr/>
          <p:nvPr/>
        </p:nvGrpSpPr>
        <p:grpSpPr>
          <a:xfrm>
            <a:off x="899369" y="1948805"/>
            <a:ext cx="1115568" cy="1115568"/>
            <a:chOff x="3626295" y="1606296"/>
            <a:chExt cx="1115568" cy="1115568"/>
          </a:xfrm>
          <a:noFill/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105B46-3B48-45BF-9B5F-C7451A6FC5C2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7CC4B3-9A85-49A0-AF2A-E91F20141E73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73CD0D-2627-46A0-9646-68F99B24B79B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0B21F44-2C8A-4039-86E2-9A07E37D2C08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A61382-4EA4-4B21-B013-EDBFED166399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1554018-B945-4078-BAA2-8256A17D496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D20C19-BAC9-44A1-A676-82600F8D071C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FD879CA-22DB-44C2-8877-3504C2C60F14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3C20FD9-7A59-44E1-9CD7-8B14BF53890B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C59CCDA-0544-4E87-A1D9-E1F147F6343A}"/>
              </a:ext>
            </a:extLst>
          </p:cNvPr>
          <p:cNvSpPr txBox="1"/>
          <p:nvPr/>
        </p:nvSpPr>
        <p:spPr>
          <a:xfrm>
            <a:off x="4171774" y="1706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36194" y="4063586"/>
            <a:ext cx="2227120" cy="2131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294545" y="863502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E6A43-8963-4C3A-AC58-F55EDBF799FA}"/>
              </a:ext>
            </a:extLst>
          </p:cNvPr>
          <p:cNvSpPr txBox="1"/>
          <p:nvPr/>
        </p:nvSpPr>
        <p:spPr>
          <a:xfrm>
            <a:off x="2902386" y="574476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4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38DD6CCA-9546-4360-84FC-3C632BE3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40" y="4922208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9E4CED0-27F0-42C7-B039-35E7EA1A2B8E}"/>
              </a:ext>
            </a:extLst>
          </p:cNvPr>
          <p:cNvSpPr txBox="1"/>
          <p:nvPr/>
        </p:nvSpPr>
        <p:spPr>
          <a:xfrm>
            <a:off x="4229475" y="524968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8CB43A-DF35-49D2-9B5C-849443C354F4}"/>
              </a:ext>
            </a:extLst>
          </p:cNvPr>
          <p:cNvSpPr txBox="1"/>
          <p:nvPr/>
        </p:nvSpPr>
        <p:spPr>
          <a:xfrm>
            <a:off x="6172464" y="447195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6F7DCB5-EEBD-450C-81F9-71F8EEA84178}"/>
              </a:ext>
            </a:extLst>
          </p:cNvPr>
          <p:cNvSpPr txBox="1"/>
          <p:nvPr/>
        </p:nvSpPr>
        <p:spPr>
          <a:xfrm>
            <a:off x="3088314" y="61762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AD8EDF-6101-4626-9289-C41C1F44F1EB}"/>
              </a:ext>
            </a:extLst>
          </p:cNvPr>
          <p:cNvSpPr txBox="1"/>
          <p:nvPr/>
        </p:nvSpPr>
        <p:spPr>
          <a:xfrm>
            <a:off x="1948956" y="34724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B7ABB4-E5C7-47A0-9D3A-2CA576D9283B}"/>
              </a:ext>
            </a:extLst>
          </p:cNvPr>
          <p:cNvSpPr txBox="1"/>
          <p:nvPr/>
        </p:nvSpPr>
        <p:spPr>
          <a:xfrm>
            <a:off x="4951139" y="343171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EFF681-56F4-4474-98A3-BB77298787FF}"/>
              </a:ext>
            </a:extLst>
          </p:cNvPr>
          <p:cNvSpPr txBox="1"/>
          <p:nvPr/>
        </p:nvSpPr>
        <p:spPr>
          <a:xfrm>
            <a:off x="7635066" y="341575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A665218-90D6-4BD3-88F8-B7E48CA61B39}"/>
              </a:ext>
            </a:extLst>
          </p:cNvPr>
          <p:cNvSpPr/>
          <p:nvPr/>
        </p:nvSpPr>
        <p:spPr>
          <a:xfrm>
            <a:off x="7056120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679736-007A-4CD6-A855-63DF0B16195C}"/>
              </a:ext>
            </a:extLst>
          </p:cNvPr>
          <p:cNvSpPr/>
          <p:nvPr/>
        </p:nvSpPr>
        <p:spPr>
          <a:xfrm>
            <a:off x="7427976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140A306-B854-41BF-8732-644AD1FB009C}"/>
              </a:ext>
            </a:extLst>
          </p:cNvPr>
          <p:cNvSpPr/>
          <p:nvPr/>
        </p:nvSpPr>
        <p:spPr>
          <a:xfrm>
            <a:off x="7056120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30ACB94-B8A6-4262-87CE-1081CE53BEC8}"/>
              </a:ext>
            </a:extLst>
          </p:cNvPr>
          <p:cNvSpPr/>
          <p:nvPr/>
        </p:nvSpPr>
        <p:spPr>
          <a:xfrm>
            <a:off x="7427976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9516E2E-7350-4327-94A4-0983337D8C16}"/>
              </a:ext>
            </a:extLst>
          </p:cNvPr>
          <p:cNvSpPr/>
          <p:nvPr/>
        </p:nvSpPr>
        <p:spPr>
          <a:xfrm>
            <a:off x="6901614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367890B-9B15-4BB8-8432-0397063B89F4}"/>
              </a:ext>
            </a:extLst>
          </p:cNvPr>
          <p:cNvSpPr/>
          <p:nvPr/>
        </p:nvSpPr>
        <p:spPr>
          <a:xfrm>
            <a:off x="7273470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5892907-E52E-4A61-8F51-FE71387B028D}"/>
              </a:ext>
            </a:extLst>
          </p:cNvPr>
          <p:cNvSpPr/>
          <p:nvPr/>
        </p:nvSpPr>
        <p:spPr>
          <a:xfrm>
            <a:off x="6901614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80AF45D-22A8-4671-861D-08E84642125D}"/>
              </a:ext>
            </a:extLst>
          </p:cNvPr>
          <p:cNvSpPr/>
          <p:nvPr/>
        </p:nvSpPr>
        <p:spPr>
          <a:xfrm>
            <a:off x="7273470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A493F0F-0C05-440B-B9EF-9D6BE2EB0AEA}"/>
              </a:ext>
            </a:extLst>
          </p:cNvPr>
          <p:cNvSpPr/>
          <p:nvPr/>
        </p:nvSpPr>
        <p:spPr>
          <a:xfrm>
            <a:off x="6730013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15C911-8EB5-4244-B5CE-8652D8BF9F75}"/>
              </a:ext>
            </a:extLst>
          </p:cNvPr>
          <p:cNvSpPr/>
          <p:nvPr/>
        </p:nvSpPr>
        <p:spPr>
          <a:xfrm>
            <a:off x="7101869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FA5E15-E159-4705-A00F-587DD20D4D59}"/>
              </a:ext>
            </a:extLst>
          </p:cNvPr>
          <p:cNvSpPr/>
          <p:nvPr/>
        </p:nvSpPr>
        <p:spPr>
          <a:xfrm>
            <a:off x="6730013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7330F2C-E328-4778-A4A6-F507045347A0}"/>
              </a:ext>
            </a:extLst>
          </p:cNvPr>
          <p:cNvSpPr/>
          <p:nvPr/>
        </p:nvSpPr>
        <p:spPr>
          <a:xfrm>
            <a:off x="7101869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FN)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2549" y="133897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935596" y="391323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24626" y="3323778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4987709" y="3352800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FEDDDC-7F81-4189-83C1-C89A3EA86860}"/>
              </a:ext>
            </a:extLst>
          </p:cNvPr>
          <p:cNvSpPr txBox="1"/>
          <p:nvPr/>
        </p:nvSpPr>
        <p:spPr>
          <a:xfrm>
            <a:off x="8311017" y="2593468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 # (2, 2, 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8F6B79-A659-4347-B1D5-BA5EE88D665F}"/>
              </a:ext>
            </a:extLst>
          </p:cNvPr>
          <p:cNvSpPr/>
          <p:nvPr/>
        </p:nvSpPr>
        <p:spPr>
          <a:xfrm>
            <a:off x="1088020" y="3067292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EFECAD-0C9A-4E12-98C9-120A404460CC}"/>
              </a:ext>
            </a:extLst>
          </p:cNvPr>
          <p:cNvSpPr/>
          <p:nvPr/>
        </p:nvSpPr>
        <p:spPr>
          <a:xfrm>
            <a:off x="5158451" y="3067292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DF6D71-D62C-48A6-B88C-AA1FA32C65CA}"/>
              </a:ext>
            </a:extLst>
          </p:cNvPr>
          <p:cNvSpPr/>
          <p:nvPr/>
        </p:nvSpPr>
        <p:spPr>
          <a:xfrm>
            <a:off x="1180616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B43C2C-C12A-48C1-829E-8F79B74A3208}"/>
              </a:ext>
            </a:extLst>
          </p:cNvPr>
          <p:cNvSpPr/>
          <p:nvPr/>
        </p:nvSpPr>
        <p:spPr>
          <a:xfrm>
            <a:off x="3129021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7AD92C1-E342-465A-9371-273F0D193C09}"/>
              </a:ext>
            </a:extLst>
          </p:cNvPr>
          <p:cNvSpPr/>
          <p:nvPr/>
        </p:nvSpPr>
        <p:spPr>
          <a:xfrm>
            <a:off x="1261642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0E5081-9CFE-4029-A3BD-6A3954D8D097}"/>
              </a:ext>
            </a:extLst>
          </p:cNvPr>
          <p:cNvSpPr/>
          <p:nvPr/>
        </p:nvSpPr>
        <p:spPr>
          <a:xfrm>
            <a:off x="1857093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103E8D-F9E2-46AC-A669-16FDEC9BA989}"/>
              </a:ext>
            </a:extLst>
          </p:cNvPr>
          <p:cNvSpPr/>
          <p:nvPr/>
        </p:nvSpPr>
        <p:spPr>
          <a:xfrm>
            <a:off x="2452545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E2F3716-C340-4EB6-A84B-08E9BA3A969F}"/>
              </a:ext>
            </a:extLst>
          </p:cNvPr>
          <p:cNvSpPr/>
          <p:nvPr/>
        </p:nvSpPr>
        <p:spPr>
          <a:xfrm>
            <a:off x="3210046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723B9FA-40B8-49C2-B932-742A4A1C3F31}"/>
              </a:ext>
            </a:extLst>
          </p:cNvPr>
          <p:cNvSpPr/>
          <p:nvPr/>
        </p:nvSpPr>
        <p:spPr>
          <a:xfrm>
            <a:off x="3805497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7F2828-CF9A-43B2-8645-55495960F288}"/>
              </a:ext>
            </a:extLst>
          </p:cNvPr>
          <p:cNvSpPr/>
          <p:nvPr/>
        </p:nvSpPr>
        <p:spPr>
          <a:xfrm>
            <a:off x="4400949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946A216-7496-4EAD-BA5D-9A4CEC0F0403}"/>
              </a:ext>
            </a:extLst>
          </p:cNvPr>
          <p:cNvSpPr/>
          <p:nvPr/>
        </p:nvSpPr>
        <p:spPr>
          <a:xfrm>
            <a:off x="5251047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482D5DC-CDA4-4D03-B960-8A159CC47AC4}"/>
              </a:ext>
            </a:extLst>
          </p:cNvPr>
          <p:cNvSpPr/>
          <p:nvPr/>
        </p:nvSpPr>
        <p:spPr>
          <a:xfrm>
            <a:off x="7199452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334FF6A-3E53-4869-8EBB-C9AE2DABFE52}"/>
              </a:ext>
            </a:extLst>
          </p:cNvPr>
          <p:cNvSpPr/>
          <p:nvPr/>
        </p:nvSpPr>
        <p:spPr>
          <a:xfrm>
            <a:off x="5332073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4F6C36-9E4C-4428-B383-4EEAC3785C69}"/>
              </a:ext>
            </a:extLst>
          </p:cNvPr>
          <p:cNvSpPr/>
          <p:nvPr/>
        </p:nvSpPr>
        <p:spPr>
          <a:xfrm>
            <a:off x="5927524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795893-3EA8-4459-99C4-3859315FCE4F}"/>
              </a:ext>
            </a:extLst>
          </p:cNvPr>
          <p:cNvSpPr/>
          <p:nvPr/>
        </p:nvSpPr>
        <p:spPr>
          <a:xfrm>
            <a:off x="6522976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2FC32CC-93B9-4F66-8BB9-6CDB53BE1EAF}"/>
              </a:ext>
            </a:extLst>
          </p:cNvPr>
          <p:cNvSpPr/>
          <p:nvPr/>
        </p:nvSpPr>
        <p:spPr>
          <a:xfrm>
            <a:off x="7280477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4E4B74-94DE-4478-AE2F-9BF7B1C3B607}"/>
              </a:ext>
            </a:extLst>
          </p:cNvPr>
          <p:cNvSpPr/>
          <p:nvPr/>
        </p:nvSpPr>
        <p:spPr>
          <a:xfrm>
            <a:off x="7875928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EA6C55-0D41-4924-8762-64ACE3A94A59}"/>
              </a:ext>
            </a:extLst>
          </p:cNvPr>
          <p:cNvSpPr/>
          <p:nvPr/>
        </p:nvSpPr>
        <p:spPr>
          <a:xfrm>
            <a:off x="8471380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88760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       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C7478CE-BB43-4BB7-8B4A-1B30A5A07F1D}"/>
              </a:ext>
            </a:extLst>
          </p:cNvPr>
          <p:cNvSpPr/>
          <p:nvPr/>
        </p:nvSpPr>
        <p:spPr>
          <a:xfrm>
            <a:off x="1515982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1E980A-1853-4B16-BDA3-E23CFBB8A7AC}"/>
              </a:ext>
            </a:extLst>
          </p:cNvPr>
          <p:cNvSpPr/>
          <p:nvPr/>
        </p:nvSpPr>
        <p:spPr>
          <a:xfrm>
            <a:off x="5586413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D10CCAC-F764-472C-AAFE-540D0C281343}"/>
              </a:ext>
            </a:extLst>
          </p:cNvPr>
          <p:cNvSpPr/>
          <p:nvPr/>
        </p:nvSpPr>
        <p:spPr>
          <a:xfrm>
            <a:off x="1608578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157D54-C26B-46E1-8115-AE83FF766380}"/>
              </a:ext>
            </a:extLst>
          </p:cNvPr>
          <p:cNvSpPr/>
          <p:nvPr/>
        </p:nvSpPr>
        <p:spPr>
          <a:xfrm>
            <a:off x="3556983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64A278-E4EC-407F-99AF-F5CFB3B4820E}"/>
              </a:ext>
            </a:extLst>
          </p:cNvPr>
          <p:cNvSpPr/>
          <p:nvPr/>
        </p:nvSpPr>
        <p:spPr>
          <a:xfrm>
            <a:off x="1689604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E59CEE-D1EB-4DC2-BF55-8D32D92FFC43}"/>
              </a:ext>
            </a:extLst>
          </p:cNvPr>
          <p:cNvSpPr/>
          <p:nvPr/>
        </p:nvSpPr>
        <p:spPr>
          <a:xfrm>
            <a:off x="228505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10F501-055B-4582-90B3-3DF9DCD0D96E}"/>
              </a:ext>
            </a:extLst>
          </p:cNvPr>
          <p:cNvSpPr/>
          <p:nvPr/>
        </p:nvSpPr>
        <p:spPr>
          <a:xfrm>
            <a:off x="2880507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C2804D-1111-4B00-8C2D-1B7E2BCE5F3A}"/>
              </a:ext>
            </a:extLst>
          </p:cNvPr>
          <p:cNvSpPr/>
          <p:nvPr/>
        </p:nvSpPr>
        <p:spPr>
          <a:xfrm>
            <a:off x="3638008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DAD0CF-D25B-4BE0-B6FC-A9E5C40DD7AB}"/>
              </a:ext>
            </a:extLst>
          </p:cNvPr>
          <p:cNvSpPr/>
          <p:nvPr/>
        </p:nvSpPr>
        <p:spPr>
          <a:xfrm>
            <a:off x="423345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9AC4F8-4C18-4E20-9262-84E6A6EAB8E5}"/>
              </a:ext>
            </a:extLst>
          </p:cNvPr>
          <p:cNvSpPr/>
          <p:nvPr/>
        </p:nvSpPr>
        <p:spPr>
          <a:xfrm>
            <a:off x="4828911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532DAB3-7551-43D2-B5B9-E599DD292E38}"/>
              </a:ext>
            </a:extLst>
          </p:cNvPr>
          <p:cNvSpPr/>
          <p:nvPr/>
        </p:nvSpPr>
        <p:spPr>
          <a:xfrm>
            <a:off x="5679009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0AA97BA-686C-4111-9B83-979B4E7B7C23}"/>
              </a:ext>
            </a:extLst>
          </p:cNvPr>
          <p:cNvSpPr/>
          <p:nvPr/>
        </p:nvSpPr>
        <p:spPr>
          <a:xfrm>
            <a:off x="7627414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73DBFF-6597-4818-A495-3ECC139B7352}"/>
              </a:ext>
            </a:extLst>
          </p:cNvPr>
          <p:cNvSpPr/>
          <p:nvPr/>
        </p:nvSpPr>
        <p:spPr>
          <a:xfrm>
            <a:off x="576003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39F74E-F8FE-4555-BB25-5034A6237933}"/>
              </a:ext>
            </a:extLst>
          </p:cNvPr>
          <p:cNvSpPr/>
          <p:nvPr/>
        </p:nvSpPr>
        <p:spPr>
          <a:xfrm>
            <a:off x="6355486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989AA2-ED2E-44F7-A924-75E37603E0B2}"/>
              </a:ext>
            </a:extLst>
          </p:cNvPr>
          <p:cNvSpPr/>
          <p:nvPr/>
        </p:nvSpPr>
        <p:spPr>
          <a:xfrm>
            <a:off x="6950938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1930397-786F-4E27-A0F2-53C4CC5905C1}"/>
              </a:ext>
            </a:extLst>
          </p:cNvPr>
          <p:cNvSpPr/>
          <p:nvPr/>
        </p:nvSpPr>
        <p:spPr>
          <a:xfrm>
            <a:off x="770843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2A485A9-376A-4966-96FE-D6DF10BD7705}"/>
              </a:ext>
            </a:extLst>
          </p:cNvPr>
          <p:cNvSpPr/>
          <p:nvPr/>
        </p:nvSpPr>
        <p:spPr>
          <a:xfrm>
            <a:off x="8303890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609EB5A-2ABA-4C30-8278-8ABC3007B33C}"/>
              </a:ext>
            </a:extLst>
          </p:cNvPr>
          <p:cNvSpPr/>
          <p:nvPr/>
        </p:nvSpPr>
        <p:spPr>
          <a:xfrm>
            <a:off x="8899342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1BDEB40-DC03-4424-849C-74B4571CB387}"/>
              </a:ext>
            </a:extLst>
          </p:cNvPr>
          <p:cNvCxnSpPr/>
          <p:nvPr/>
        </p:nvCxnSpPr>
        <p:spPr>
          <a:xfrm>
            <a:off x="3356658" y="1261641"/>
            <a:ext cx="439838" cy="32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5368F11-5C9F-480C-9E39-F901BA2502B1}"/>
              </a:ext>
            </a:extLst>
          </p:cNvPr>
          <p:cNvCxnSpPr>
            <a:cxnSpLocks/>
          </p:cNvCxnSpPr>
          <p:nvPr/>
        </p:nvCxnSpPr>
        <p:spPr>
          <a:xfrm flipH="1">
            <a:off x="3356658" y="1257815"/>
            <a:ext cx="438170" cy="33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984EE7B-7471-4A5B-84FD-8C906F75ABD4}"/>
              </a:ext>
            </a:extLst>
          </p:cNvPr>
          <p:cNvSpPr/>
          <p:nvPr/>
        </p:nvSpPr>
        <p:spPr>
          <a:xfrm>
            <a:off x="1515981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8238AB-BB03-4F15-906E-0F064AAFCDC4}"/>
              </a:ext>
            </a:extLst>
          </p:cNvPr>
          <p:cNvSpPr/>
          <p:nvPr/>
        </p:nvSpPr>
        <p:spPr>
          <a:xfrm>
            <a:off x="4229602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84E79F-99DD-4521-BA51-64FC29F4CE74}"/>
              </a:ext>
            </a:extLst>
          </p:cNvPr>
          <p:cNvSpPr/>
          <p:nvPr/>
        </p:nvSpPr>
        <p:spPr>
          <a:xfrm>
            <a:off x="6943223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FB932F7-6B4B-4A83-840F-0542DE7A97A3}"/>
              </a:ext>
            </a:extLst>
          </p:cNvPr>
          <p:cNvSpPr/>
          <p:nvPr/>
        </p:nvSpPr>
        <p:spPr>
          <a:xfrm>
            <a:off x="1585919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F11DFA8-3B24-47CC-B489-D7F331999645}"/>
              </a:ext>
            </a:extLst>
          </p:cNvPr>
          <p:cNvSpPr/>
          <p:nvPr/>
        </p:nvSpPr>
        <p:spPr>
          <a:xfrm>
            <a:off x="2880505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52AC54-7986-485B-935C-8EB6A494608F}"/>
              </a:ext>
            </a:extLst>
          </p:cNvPr>
          <p:cNvSpPr/>
          <p:nvPr/>
        </p:nvSpPr>
        <p:spPr>
          <a:xfrm>
            <a:off x="165585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FEC7BF-978D-4330-B972-B02CB19C5683}"/>
              </a:ext>
            </a:extLst>
          </p:cNvPr>
          <p:cNvSpPr/>
          <p:nvPr/>
        </p:nvSpPr>
        <p:spPr>
          <a:xfrm>
            <a:off x="2240926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8C5E77-4176-47C8-90BF-7670E11B78D7}"/>
              </a:ext>
            </a:extLst>
          </p:cNvPr>
          <p:cNvSpPr/>
          <p:nvPr/>
        </p:nvSpPr>
        <p:spPr>
          <a:xfrm>
            <a:off x="2942730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155DE-7B44-47D0-8897-CC94582F1BB5}"/>
              </a:ext>
            </a:extLst>
          </p:cNvPr>
          <p:cNvSpPr/>
          <p:nvPr/>
        </p:nvSpPr>
        <p:spPr>
          <a:xfrm>
            <a:off x="3527799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7B7140-9549-4CD8-ACC6-C183B424CCE9}"/>
              </a:ext>
            </a:extLst>
          </p:cNvPr>
          <p:cNvSpPr/>
          <p:nvPr/>
        </p:nvSpPr>
        <p:spPr>
          <a:xfrm>
            <a:off x="4291827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0C9482-BF08-4B68-98DC-5ED3982DD818}"/>
              </a:ext>
            </a:extLst>
          </p:cNvPr>
          <p:cNvSpPr/>
          <p:nvPr/>
        </p:nvSpPr>
        <p:spPr>
          <a:xfrm>
            <a:off x="5586413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23EC0-A325-44ED-9CD5-E102A648B7FD}"/>
              </a:ext>
            </a:extLst>
          </p:cNvPr>
          <p:cNvSpPr/>
          <p:nvPr/>
        </p:nvSpPr>
        <p:spPr>
          <a:xfrm>
            <a:off x="4361765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A5DE3BF-882E-46D1-AED2-731532BD17A7}"/>
              </a:ext>
            </a:extLst>
          </p:cNvPr>
          <p:cNvSpPr/>
          <p:nvPr/>
        </p:nvSpPr>
        <p:spPr>
          <a:xfrm>
            <a:off x="4946834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ECD828-F919-4400-BCB8-B2967351AD5A}"/>
              </a:ext>
            </a:extLst>
          </p:cNvPr>
          <p:cNvSpPr/>
          <p:nvPr/>
        </p:nvSpPr>
        <p:spPr>
          <a:xfrm>
            <a:off x="5648638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94EAA0-7597-43AF-8390-7BBBE17B5546}"/>
              </a:ext>
            </a:extLst>
          </p:cNvPr>
          <p:cNvSpPr/>
          <p:nvPr/>
        </p:nvSpPr>
        <p:spPr>
          <a:xfrm>
            <a:off x="623370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80126F-EE4B-4A80-9D0D-FD35E30EB232}"/>
              </a:ext>
            </a:extLst>
          </p:cNvPr>
          <p:cNvSpPr/>
          <p:nvPr/>
        </p:nvSpPr>
        <p:spPr>
          <a:xfrm>
            <a:off x="7009309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1A9B5C-0618-4A5E-9891-FAD6DECFEC19}"/>
              </a:ext>
            </a:extLst>
          </p:cNvPr>
          <p:cNvSpPr/>
          <p:nvPr/>
        </p:nvSpPr>
        <p:spPr>
          <a:xfrm>
            <a:off x="8303895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1F5533-D89E-490B-AEA3-6F20CE323CD5}"/>
              </a:ext>
            </a:extLst>
          </p:cNvPr>
          <p:cNvSpPr/>
          <p:nvPr/>
        </p:nvSpPr>
        <p:spPr>
          <a:xfrm>
            <a:off x="707924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39C863-5B89-4761-AAB8-3AC7E0ED1F22}"/>
              </a:ext>
            </a:extLst>
          </p:cNvPr>
          <p:cNvSpPr/>
          <p:nvPr/>
        </p:nvSpPr>
        <p:spPr>
          <a:xfrm>
            <a:off x="7664316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36F7A1-35C0-40C5-8BA7-E0D0D84DF670}"/>
              </a:ext>
            </a:extLst>
          </p:cNvPr>
          <p:cNvSpPr/>
          <p:nvPr/>
        </p:nvSpPr>
        <p:spPr>
          <a:xfrm>
            <a:off x="8366120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B767BF-8D11-4CDA-AFB6-8F1318FA8773}"/>
              </a:ext>
            </a:extLst>
          </p:cNvPr>
          <p:cNvSpPr/>
          <p:nvPr/>
        </p:nvSpPr>
        <p:spPr>
          <a:xfrm>
            <a:off x="8951189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6E88D77-C76C-4DF5-881E-782ECB6157D5}"/>
              </a:ext>
            </a:extLst>
          </p:cNvPr>
          <p:cNvCxnSpPr>
            <a:cxnSpLocks/>
            <a:stCxn id="63" idx="2"/>
            <a:endCxn id="32" idx="0"/>
          </p:cNvCxnSpPr>
          <p:nvPr/>
        </p:nvCxnSpPr>
        <p:spPr>
          <a:xfrm flipH="1">
            <a:off x="1948392" y="3476264"/>
            <a:ext cx="38938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5076E1C-550B-41DF-9399-A149387EDE69}"/>
              </a:ext>
            </a:extLst>
          </p:cNvPr>
          <p:cNvCxnSpPr>
            <a:cxnSpLocks/>
            <a:stCxn id="64" idx="2"/>
            <a:endCxn id="41" idx="0"/>
          </p:cNvCxnSpPr>
          <p:nvPr/>
        </p:nvCxnSpPr>
        <p:spPr>
          <a:xfrm>
            <a:off x="2582781" y="3476264"/>
            <a:ext cx="2071519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A0E390E-33DC-4FA4-8981-58F5382BCCD9}"/>
              </a:ext>
            </a:extLst>
          </p:cNvPr>
          <p:cNvCxnSpPr>
            <a:cxnSpLocks/>
            <a:stCxn id="65" idx="2"/>
            <a:endCxn id="49" idx="0"/>
          </p:cNvCxnSpPr>
          <p:nvPr/>
        </p:nvCxnSpPr>
        <p:spPr>
          <a:xfrm>
            <a:off x="3178233" y="3476264"/>
            <a:ext cx="4193549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D24D0A7-40D9-48C2-AB14-355D3B360C7F}"/>
              </a:ext>
            </a:extLst>
          </p:cNvPr>
          <p:cNvCxnSpPr>
            <a:cxnSpLocks/>
            <a:stCxn id="66" idx="2"/>
            <a:endCxn id="36" idx="0"/>
          </p:cNvCxnSpPr>
          <p:nvPr/>
        </p:nvCxnSpPr>
        <p:spPr>
          <a:xfrm flipH="1">
            <a:off x="3235265" y="3476263"/>
            <a:ext cx="700469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C0113BF-5884-4B08-91C2-5F8D0F5F91E5}"/>
              </a:ext>
            </a:extLst>
          </p:cNvPr>
          <p:cNvCxnSpPr>
            <a:cxnSpLocks/>
            <a:stCxn id="67" idx="2"/>
            <a:endCxn id="44" idx="0"/>
          </p:cNvCxnSpPr>
          <p:nvPr/>
        </p:nvCxnSpPr>
        <p:spPr>
          <a:xfrm>
            <a:off x="4531185" y="3476263"/>
            <a:ext cx="1409988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E8D611C-9532-42AD-9838-35C24EC95068}"/>
              </a:ext>
            </a:extLst>
          </p:cNvPr>
          <p:cNvCxnSpPr>
            <a:cxnSpLocks/>
            <a:stCxn id="71" idx="2"/>
            <a:endCxn id="52" idx="0"/>
          </p:cNvCxnSpPr>
          <p:nvPr/>
        </p:nvCxnSpPr>
        <p:spPr>
          <a:xfrm>
            <a:off x="5126637" y="3476263"/>
            <a:ext cx="3532018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8D8CA9-8A4A-42E1-B3F1-5F5EE52A8226}"/>
              </a:ext>
            </a:extLst>
          </p:cNvPr>
          <p:cNvCxnSpPr>
            <a:cxnSpLocks/>
            <a:stCxn id="91" idx="2"/>
            <a:endCxn id="33" idx="0"/>
          </p:cNvCxnSpPr>
          <p:nvPr/>
        </p:nvCxnSpPr>
        <p:spPr>
          <a:xfrm flipH="1">
            <a:off x="2533461" y="3476264"/>
            <a:ext cx="3524300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E12DE8C-EDF7-40FD-B52E-96B39FBD1313}"/>
              </a:ext>
            </a:extLst>
          </p:cNvPr>
          <p:cNvCxnSpPr>
            <a:cxnSpLocks/>
            <a:stCxn id="92" idx="2"/>
            <a:endCxn id="42" idx="0"/>
          </p:cNvCxnSpPr>
          <p:nvPr/>
        </p:nvCxnSpPr>
        <p:spPr>
          <a:xfrm flipH="1">
            <a:off x="5239369" y="3476264"/>
            <a:ext cx="1413843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9A24D49-C8E7-44C0-AC85-3A295083A87B}"/>
              </a:ext>
            </a:extLst>
          </p:cNvPr>
          <p:cNvCxnSpPr>
            <a:cxnSpLocks/>
            <a:stCxn id="93" idx="2"/>
            <a:endCxn id="50" idx="0"/>
          </p:cNvCxnSpPr>
          <p:nvPr/>
        </p:nvCxnSpPr>
        <p:spPr>
          <a:xfrm>
            <a:off x="7248664" y="3476264"/>
            <a:ext cx="708187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5BEA75A-EFBA-44DF-A6A4-D24B2D09FD29}"/>
              </a:ext>
            </a:extLst>
          </p:cNvPr>
          <p:cNvCxnSpPr>
            <a:cxnSpLocks/>
            <a:stCxn id="94" idx="2"/>
            <a:endCxn id="37" idx="0"/>
          </p:cNvCxnSpPr>
          <p:nvPr/>
        </p:nvCxnSpPr>
        <p:spPr>
          <a:xfrm flipH="1">
            <a:off x="3820334" y="3476263"/>
            <a:ext cx="4185831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49D8C5B-BA99-4CFC-9644-F26A5ED9F235}"/>
              </a:ext>
            </a:extLst>
          </p:cNvPr>
          <p:cNvCxnSpPr>
            <a:cxnSpLocks/>
            <a:stCxn id="95" idx="2"/>
            <a:endCxn id="45" idx="0"/>
          </p:cNvCxnSpPr>
          <p:nvPr/>
        </p:nvCxnSpPr>
        <p:spPr>
          <a:xfrm flipH="1">
            <a:off x="6526242" y="3476263"/>
            <a:ext cx="2075374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B28FC9C-4227-4F28-B5B0-751E4482A13F}"/>
              </a:ext>
            </a:extLst>
          </p:cNvPr>
          <p:cNvCxnSpPr>
            <a:cxnSpLocks/>
            <a:stCxn id="96" idx="2"/>
            <a:endCxn id="53" idx="0"/>
          </p:cNvCxnSpPr>
          <p:nvPr/>
        </p:nvCxnSpPr>
        <p:spPr>
          <a:xfrm>
            <a:off x="9197068" y="3476263"/>
            <a:ext cx="46656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003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       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DA752C-CB60-4807-A8B1-061274A07755}"/>
              </a:ext>
            </a:extLst>
          </p:cNvPr>
          <p:cNvCxnSpPr/>
          <p:nvPr/>
        </p:nvCxnSpPr>
        <p:spPr>
          <a:xfrm flipH="1">
            <a:off x="3348942" y="1250066"/>
            <a:ext cx="277792" cy="3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8FABAF-C86B-463F-8906-52E515756B0C}"/>
              </a:ext>
            </a:extLst>
          </p:cNvPr>
          <p:cNvCxnSpPr>
            <a:cxnSpLocks/>
          </p:cNvCxnSpPr>
          <p:nvPr/>
        </p:nvCxnSpPr>
        <p:spPr>
          <a:xfrm>
            <a:off x="3348942" y="1250066"/>
            <a:ext cx="239210" cy="3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E7B096C-7EA3-4730-94C4-98D7F0E78943}"/>
              </a:ext>
            </a:extLst>
          </p:cNvPr>
          <p:cNvSpPr/>
          <p:nvPr/>
        </p:nvSpPr>
        <p:spPr>
          <a:xfrm>
            <a:off x="1956122" y="3943107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FB1F09-7C58-4D02-9492-CCC83DF00C3E}"/>
              </a:ext>
            </a:extLst>
          </p:cNvPr>
          <p:cNvSpPr/>
          <p:nvPr/>
        </p:nvSpPr>
        <p:spPr>
          <a:xfrm>
            <a:off x="5631084" y="394310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DD0E688-1D65-44B2-83F1-55654D6294E8}"/>
              </a:ext>
            </a:extLst>
          </p:cNvPr>
          <p:cNvSpPr/>
          <p:nvPr/>
        </p:nvSpPr>
        <p:spPr>
          <a:xfrm>
            <a:off x="2059044" y="401641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1601A0-5C12-4DA7-99FB-4057932E57D6}"/>
              </a:ext>
            </a:extLst>
          </p:cNvPr>
          <p:cNvSpPr/>
          <p:nvPr/>
        </p:nvSpPr>
        <p:spPr>
          <a:xfrm>
            <a:off x="3799657" y="401641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F427F0-4952-4DC6-AB68-2199A00B04D4}"/>
              </a:ext>
            </a:extLst>
          </p:cNvPr>
          <p:cNvSpPr/>
          <p:nvPr/>
        </p:nvSpPr>
        <p:spPr>
          <a:xfrm>
            <a:off x="2149859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CA5D8F-3919-4DCE-B161-3EA482EA5AE5}"/>
              </a:ext>
            </a:extLst>
          </p:cNvPr>
          <p:cNvSpPr/>
          <p:nvPr/>
        </p:nvSpPr>
        <p:spPr>
          <a:xfrm>
            <a:off x="2669520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1447957-C766-4E55-90AA-DB57764B3883}"/>
              </a:ext>
            </a:extLst>
          </p:cNvPr>
          <p:cNvSpPr/>
          <p:nvPr/>
        </p:nvSpPr>
        <p:spPr>
          <a:xfrm>
            <a:off x="3189182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BB038F9-9314-41DF-BE4B-E9D05FFAEF38}"/>
              </a:ext>
            </a:extLst>
          </p:cNvPr>
          <p:cNvSpPr/>
          <p:nvPr/>
        </p:nvSpPr>
        <p:spPr>
          <a:xfrm>
            <a:off x="3890471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FBC975F-2492-4BB0-9ED4-CA51207259A9}"/>
              </a:ext>
            </a:extLst>
          </p:cNvPr>
          <p:cNvSpPr/>
          <p:nvPr/>
        </p:nvSpPr>
        <p:spPr>
          <a:xfrm>
            <a:off x="4410132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833901D-443F-4EE5-8EDE-939DE2D8CFA0}"/>
              </a:ext>
            </a:extLst>
          </p:cNvPr>
          <p:cNvSpPr/>
          <p:nvPr/>
        </p:nvSpPr>
        <p:spPr>
          <a:xfrm>
            <a:off x="4929794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330A472-C277-4796-9F24-4082922D1180}"/>
              </a:ext>
            </a:extLst>
          </p:cNvPr>
          <p:cNvSpPr/>
          <p:nvPr/>
        </p:nvSpPr>
        <p:spPr>
          <a:xfrm>
            <a:off x="5721898" y="401641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EB745F6-46DE-406D-8745-C1B137B6AEBA}"/>
              </a:ext>
            </a:extLst>
          </p:cNvPr>
          <p:cNvSpPr/>
          <p:nvPr/>
        </p:nvSpPr>
        <p:spPr>
          <a:xfrm>
            <a:off x="7462511" y="4016409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6FBDAE6-5FB2-4553-95E4-154D40FD2891}"/>
              </a:ext>
            </a:extLst>
          </p:cNvPr>
          <p:cNvSpPr/>
          <p:nvPr/>
        </p:nvSpPr>
        <p:spPr>
          <a:xfrm>
            <a:off x="5812713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3E41C84-9AEC-455A-995A-616247D9C9F7}"/>
              </a:ext>
            </a:extLst>
          </p:cNvPr>
          <p:cNvSpPr/>
          <p:nvPr/>
        </p:nvSpPr>
        <p:spPr>
          <a:xfrm>
            <a:off x="6332374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A4D5249-11CD-4333-8929-C0F35397FFD2}"/>
              </a:ext>
            </a:extLst>
          </p:cNvPr>
          <p:cNvSpPr/>
          <p:nvPr/>
        </p:nvSpPr>
        <p:spPr>
          <a:xfrm>
            <a:off x="6852036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7F6119-D6DF-40D8-A822-668C0E7EDBE9}"/>
              </a:ext>
            </a:extLst>
          </p:cNvPr>
          <p:cNvSpPr/>
          <p:nvPr/>
        </p:nvSpPr>
        <p:spPr>
          <a:xfrm>
            <a:off x="7553325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D6C2BFD-9549-436A-91A7-77EAE22CDDDC}"/>
              </a:ext>
            </a:extLst>
          </p:cNvPr>
          <p:cNvSpPr/>
          <p:nvPr/>
        </p:nvSpPr>
        <p:spPr>
          <a:xfrm>
            <a:off x="8072986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DE8B7B8-23CF-4E7A-9BA2-0F7F838E5393}"/>
              </a:ext>
            </a:extLst>
          </p:cNvPr>
          <p:cNvSpPr/>
          <p:nvPr/>
        </p:nvSpPr>
        <p:spPr>
          <a:xfrm>
            <a:off x="8592648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       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DF956F-E907-4CCB-9BEC-AA35C02072E4}"/>
              </a:ext>
            </a:extLst>
          </p:cNvPr>
          <p:cNvCxnSpPr/>
          <p:nvPr/>
        </p:nvCxnSpPr>
        <p:spPr>
          <a:xfrm flipH="1">
            <a:off x="3595868" y="1246208"/>
            <a:ext cx="203789" cy="324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79821E2-0F23-456F-83DA-47E96FD33EA6}"/>
              </a:ext>
            </a:extLst>
          </p:cNvPr>
          <p:cNvCxnSpPr>
            <a:cxnSpLocks/>
          </p:cNvCxnSpPr>
          <p:nvPr/>
        </p:nvCxnSpPr>
        <p:spPr>
          <a:xfrm>
            <a:off x="3595868" y="1246205"/>
            <a:ext cx="197735" cy="32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9D9E86-0B55-43E1-BEE3-930AAFCC1933}"/>
              </a:ext>
            </a:extLst>
          </p:cNvPr>
          <p:cNvSpPr/>
          <p:nvPr/>
        </p:nvSpPr>
        <p:spPr>
          <a:xfrm>
            <a:off x="1956122" y="4089721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312F0D-1BD9-471F-97E5-ED5AB9865C88}"/>
              </a:ext>
            </a:extLst>
          </p:cNvPr>
          <p:cNvSpPr/>
          <p:nvPr/>
        </p:nvSpPr>
        <p:spPr>
          <a:xfrm>
            <a:off x="5631084" y="4089720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004BB6-2FD4-435E-A9B1-1FEA6A7C108D}"/>
              </a:ext>
            </a:extLst>
          </p:cNvPr>
          <p:cNvSpPr/>
          <p:nvPr/>
        </p:nvSpPr>
        <p:spPr>
          <a:xfrm>
            <a:off x="2023788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DC41D30-34A0-411A-A725-92C1944CAD57}"/>
              </a:ext>
            </a:extLst>
          </p:cNvPr>
          <p:cNvSpPr/>
          <p:nvPr/>
        </p:nvSpPr>
        <p:spPr>
          <a:xfrm>
            <a:off x="3203614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D0A22E-29D1-4052-86FF-5EDD7D014673}"/>
              </a:ext>
            </a:extLst>
          </p:cNvPr>
          <p:cNvSpPr/>
          <p:nvPr/>
        </p:nvSpPr>
        <p:spPr>
          <a:xfrm>
            <a:off x="4383439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0397A0-7F81-4E82-961D-BEB8AA8FBE1B}"/>
              </a:ext>
            </a:extLst>
          </p:cNvPr>
          <p:cNvSpPr/>
          <p:nvPr/>
        </p:nvSpPr>
        <p:spPr>
          <a:xfrm>
            <a:off x="2087323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D12D6F-9C9E-402E-8EC8-138267F328D9}"/>
              </a:ext>
            </a:extLst>
          </p:cNvPr>
          <p:cNvSpPr/>
          <p:nvPr/>
        </p:nvSpPr>
        <p:spPr>
          <a:xfrm>
            <a:off x="2615417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B51C8ED-CB17-4015-95A7-C3E666AE50ED}"/>
              </a:ext>
            </a:extLst>
          </p:cNvPr>
          <p:cNvSpPr/>
          <p:nvPr/>
        </p:nvSpPr>
        <p:spPr>
          <a:xfrm>
            <a:off x="3259432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3EA21D-1453-441B-B0D2-E94E540A77D5}"/>
              </a:ext>
            </a:extLst>
          </p:cNvPr>
          <p:cNvSpPr/>
          <p:nvPr/>
        </p:nvSpPr>
        <p:spPr>
          <a:xfrm>
            <a:off x="3787526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345B2AC-BC98-4058-A100-AE476E21FD1C}"/>
              </a:ext>
            </a:extLst>
          </p:cNvPr>
          <p:cNvSpPr/>
          <p:nvPr/>
        </p:nvSpPr>
        <p:spPr>
          <a:xfrm>
            <a:off x="4431541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C5BD7-0DAA-4BB7-96BD-6A74EA18C14B}"/>
              </a:ext>
            </a:extLst>
          </p:cNvPr>
          <p:cNvSpPr/>
          <p:nvPr/>
        </p:nvSpPr>
        <p:spPr>
          <a:xfrm>
            <a:off x="4959635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1855F0E-ACF7-4D4E-9B87-6DE772852BB5}"/>
              </a:ext>
            </a:extLst>
          </p:cNvPr>
          <p:cNvSpPr/>
          <p:nvPr/>
        </p:nvSpPr>
        <p:spPr>
          <a:xfrm>
            <a:off x="5694619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EF1DA7-1BF1-4749-986B-550D5502077F}"/>
              </a:ext>
            </a:extLst>
          </p:cNvPr>
          <p:cNvSpPr/>
          <p:nvPr/>
        </p:nvSpPr>
        <p:spPr>
          <a:xfrm>
            <a:off x="6874445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84E6EA7-0F2D-469A-976B-8F5E0F1A41D7}"/>
              </a:ext>
            </a:extLst>
          </p:cNvPr>
          <p:cNvSpPr/>
          <p:nvPr/>
        </p:nvSpPr>
        <p:spPr>
          <a:xfrm>
            <a:off x="8054270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F75BCB-1769-45DC-A4C6-BF06B6785B54}"/>
              </a:ext>
            </a:extLst>
          </p:cNvPr>
          <p:cNvSpPr/>
          <p:nvPr/>
        </p:nvSpPr>
        <p:spPr>
          <a:xfrm>
            <a:off x="5758154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2397C4B-A0F1-4E16-B417-B55285420BD1}"/>
              </a:ext>
            </a:extLst>
          </p:cNvPr>
          <p:cNvSpPr/>
          <p:nvPr/>
        </p:nvSpPr>
        <p:spPr>
          <a:xfrm>
            <a:off x="6286248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0F0633C-B926-4883-8252-542588A7E2D1}"/>
              </a:ext>
            </a:extLst>
          </p:cNvPr>
          <p:cNvSpPr/>
          <p:nvPr/>
        </p:nvSpPr>
        <p:spPr>
          <a:xfrm>
            <a:off x="6930263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C8F7B4-4916-4845-AAF1-020D6E31BFDC}"/>
              </a:ext>
            </a:extLst>
          </p:cNvPr>
          <p:cNvSpPr/>
          <p:nvPr/>
        </p:nvSpPr>
        <p:spPr>
          <a:xfrm>
            <a:off x="7458357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9E1152-C837-44B0-84A5-FF4C36B9EBCD}"/>
              </a:ext>
            </a:extLst>
          </p:cNvPr>
          <p:cNvSpPr/>
          <p:nvPr/>
        </p:nvSpPr>
        <p:spPr>
          <a:xfrm>
            <a:off x="8102372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B95AD94-C5C5-47A7-B691-C5C24325F9DC}"/>
              </a:ext>
            </a:extLst>
          </p:cNvPr>
          <p:cNvSpPr/>
          <p:nvPr/>
        </p:nvSpPr>
        <p:spPr>
          <a:xfrm>
            <a:off x="8630466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0,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       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2EA4BD-C1C5-41A1-9DAD-120877BF23AD}"/>
              </a:ext>
            </a:extLst>
          </p:cNvPr>
          <p:cNvCxnSpPr/>
          <p:nvPr/>
        </p:nvCxnSpPr>
        <p:spPr>
          <a:xfrm flipH="1">
            <a:off x="3379808" y="1234633"/>
            <a:ext cx="419849" cy="354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EA32BDE-243B-4842-BD8D-8E2348BC5782}"/>
              </a:ext>
            </a:extLst>
          </p:cNvPr>
          <p:cNvCxnSpPr>
            <a:cxnSpLocks/>
          </p:cNvCxnSpPr>
          <p:nvPr/>
        </p:nvCxnSpPr>
        <p:spPr>
          <a:xfrm>
            <a:off x="3379808" y="1261641"/>
            <a:ext cx="209924" cy="32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1D4AB7-1258-46F3-A552-1CBE2ABF4AEC}"/>
              </a:ext>
            </a:extLst>
          </p:cNvPr>
          <p:cNvCxnSpPr>
            <a:cxnSpLocks/>
          </p:cNvCxnSpPr>
          <p:nvPr/>
        </p:nvCxnSpPr>
        <p:spPr>
          <a:xfrm>
            <a:off x="3589732" y="1288649"/>
            <a:ext cx="209924" cy="32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ACD0492-8F49-463F-A6CB-E2575E82682A}"/>
              </a:ext>
            </a:extLst>
          </p:cNvPr>
          <p:cNvSpPr/>
          <p:nvPr/>
        </p:nvSpPr>
        <p:spPr>
          <a:xfrm>
            <a:off x="1956123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D4FF3A7-6312-4650-9144-F504A3232517}"/>
              </a:ext>
            </a:extLst>
          </p:cNvPr>
          <p:cNvSpPr/>
          <p:nvPr/>
        </p:nvSpPr>
        <p:spPr>
          <a:xfrm>
            <a:off x="4406098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D004FDD-57B0-493C-AD09-DAC48A7FD8E0}"/>
              </a:ext>
            </a:extLst>
          </p:cNvPr>
          <p:cNvSpPr/>
          <p:nvPr/>
        </p:nvSpPr>
        <p:spPr>
          <a:xfrm>
            <a:off x="6856072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6F48214-E2B1-4F7E-A7DF-75C0C4D6EF6D}"/>
              </a:ext>
            </a:extLst>
          </p:cNvPr>
          <p:cNvSpPr/>
          <p:nvPr/>
        </p:nvSpPr>
        <p:spPr>
          <a:xfrm>
            <a:off x="2010140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739B69E-D26D-45B1-AF26-B245709E1678}"/>
              </a:ext>
            </a:extLst>
          </p:cNvPr>
          <p:cNvSpPr/>
          <p:nvPr/>
        </p:nvSpPr>
        <p:spPr>
          <a:xfrm>
            <a:off x="3181110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A6F0DD8-1EA1-4A42-AF5C-6A46216B6649}"/>
              </a:ext>
            </a:extLst>
          </p:cNvPr>
          <p:cNvSpPr/>
          <p:nvPr/>
        </p:nvSpPr>
        <p:spPr>
          <a:xfrm>
            <a:off x="2064157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D1457E-871F-42E9-A523-F8DDE416E5DA}"/>
              </a:ext>
            </a:extLst>
          </p:cNvPr>
          <p:cNvSpPr/>
          <p:nvPr/>
        </p:nvSpPr>
        <p:spPr>
          <a:xfrm>
            <a:off x="2592729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3971B21-14B4-4594-A36F-E0AAA5BC93B5}"/>
              </a:ext>
            </a:extLst>
          </p:cNvPr>
          <p:cNvSpPr/>
          <p:nvPr/>
        </p:nvSpPr>
        <p:spPr>
          <a:xfrm>
            <a:off x="3235127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EA2030D-666B-4B50-9111-4773E788A291}"/>
              </a:ext>
            </a:extLst>
          </p:cNvPr>
          <p:cNvSpPr/>
          <p:nvPr/>
        </p:nvSpPr>
        <p:spPr>
          <a:xfrm>
            <a:off x="3763699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8FBC939-FFCD-40CA-A72C-41E1DE295E2D}"/>
              </a:ext>
            </a:extLst>
          </p:cNvPr>
          <p:cNvSpPr/>
          <p:nvPr/>
        </p:nvSpPr>
        <p:spPr>
          <a:xfrm>
            <a:off x="4460115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FFDFF8D-576C-4724-AE93-67FDD9DCAFDF}"/>
              </a:ext>
            </a:extLst>
          </p:cNvPr>
          <p:cNvSpPr/>
          <p:nvPr/>
        </p:nvSpPr>
        <p:spPr>
          <a:xfrm>
            <a:off x="5631085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D97FD00-D327-416F-889F-1463BDB4D71E}"/>
              </a:ext>
            </a:extLst>
          </p:cNvPr>
          <p:cNvSpPr/>
          <p:nvPr/>
        </p:nvSpPr>
        <p:spPr>
          <a:xfrm>
            <a:off x="4514132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02C8A9-781C-4808-8BE1-0839960432BA}"/>
              </a:ext>
            </a:extLst>
          </p:cNvPr>
          <p:cNvSpPr/>
          <p:nvPr/>
        </p:nvSpPr>
        <p:spPr>
          <a:xfrm>
            <a:off x="5042704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92082A6-4573-417F-A17E-5C8B378B0581}"/>
              </a:ext>
            </a:extLst>
          </p:cNvPr>
          <p:cNvSpPr/>
          <p:nvPr/>
        </p:nvSpPr>
        <p:spPr>
          <a:xfrm>
            <a:off x="5685102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79E9A3D-4F4A-45D4-9726-82BFB1152414}"/>
              </a:ext>
            </a:extLst>
          </p:cNvPr>
          <p:cNvSpPr/>
          <p:nvPr/>
        </p:nvSpPr>
        <p:spPr>
          <a:xfrm>
            <a:off x="6213674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48C0BD4-B81A-4282-9497-2D6ACA312D0C}"/>
              </a:ext>
            </a:extLst>
          </p:cNvPr>
          <p:cNvSpPr/>
          <p:nvPr/>
        </p:nvSpPr>
        <p:spPr>
          <a:xfrm>
            <a:off x="6902018" y="4230549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C3E9FF2-C0F5-4F7D-8025-0CB85396A170}"/>
              </a:ext>
            </a:extLst>
          </p:cNvPr>
          <p:cNvSpPr/>
          <p:nvPr/>
        </p:nvSpPr>
        <p:spPr>
          <a:xfrm>
            <a:off x="8072988" y="4230549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07E67A3-E0B1-4C53-9F32-286CA72F369A}"/>
              </a:ext>
            </a:extLst>
          </p:cNvPr>
          <p:cNvSpPr/>
          <p:nvPr/>
        </p:nvSpPr>
        <p:spPr>
          <a:xfrm>
            <a:off x="6956035" y="4288424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2959D8-1C40-4386-A372-E33B4DEA77FF}"/>
              </a:ext>
            </a:extLst>
          </p:cNvPr>
          <p:cNvSpPr/>
          <p:nvPr/>
        </p:nvSpPr>
        <p:spPr>
          <a:xfrm>
            <a:off x="7484607" y="428842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8D50D2F-A55A-429F-9B64-BB4498A69461}"/>
              </a:ext>
            </a:extLst>
          </p:cNvPr>
          <p:cNvSpPr/>
          <p:nvPr/>
        </p:nvSpPr>
        <p:spPr>
          <a:xfrm>
            <a:off x="8127005" y="4288424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3B71A0-9336-418E-9190-5B119D2A2C9D}"/>
              </a:ext>
            </a:extLst>
          </p:cNvPr>
          <p:cNvSpPr/>
          <p:nvPr/>
        </p:nvSpPr>
        <p:spPr>
          <a:xfrm>
            <a:off x="8655577" y="428842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120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734069" y="966794"/>
            <a:ext cx="72763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AAA646-0458-4DA5-B708-3AE86A5A83BC}"/>
              </a:ext>
            </a:extLst>
          </p:cNvPr>
          <p:cNvSpPr/>
          <p:nvPr/>
        </p:nvSpPr>
        <p:spPr>
          <a:xfrm>
            <a:off x="1628172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EA8BE9-C2E3-4D12-A5B7-F460B90F6B7A}"/>
              </a:ext>
            </a:extLst>
          </p:cNvPr>
          <p:cNvSpPr/>
          <p:nvPr/>
        </p:nvSpPr>
        <p:spPr>
          <a:xfrm>
            <a:off x="1914684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12ED-ED9D-4E21-91DB-64C7A0715B80}"/>
              </a:ext>
            </a:extLst>
          </p:cNvPr>
          <p:cNvSpPr/>
          <p:nvPr/>
        </p:nvSpPr>
        <p:spPr>
          <a:xfrm>
            <a:off x="2201196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D6E865-83D2-4BC0-86FD-A8CA8B03EB6D}"/>
              </a:ext>
            </a:extLst>
          </p:cNvPr>
          <p:cNvSpPr/>
          <p:nvPr/>
        </p:nvSpPr>
        <p:spPr>
          <a:xfrm>
            <a:off x="1628172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A294C-432C-4657-A367-2FE88C19ED1E}"/>
              </a:ext>
            </a:extLst>
          </p:cNvPr>
          <p:cNvSpPr/>
          <p:nvPr/>
        </p:nvSpPr>
        <p:spPr>
          <a:xfrm>
            <a:off x="1914684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7335A8-BB56-4526-BE0A-12BAA0FFBA8E}"/>
              </a:ext>
            </a:extLst>
          </p:cNvPr>
          <p:cNvSpPr/>
          <p:nvPr/>
        </p:nvSpPr>
        <p:spPr>
          <a:xfrm>
            <a:off x="2201196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679C53-D1B3-4744-8665-6879DC016C88}"/>
              </a:ext>
            </a:extLst>
          </p:cNvPr>
          <p:cNvSpPr/>
          <p:nvPr/>
        </p:nvSpPr>
        <p:spPr>
          <a:xfrm>
            <a:off x="1628172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4A02AC-8950-44BF-B792-D0872775F475}"/>
              </a:ext>
            </a:extLst>
          </p:cNvPr>
          <p:cNvSpPr/>
          <p:nvPr/>
        </p:nvSpPr>
        <p:spPr>
          <a:xfrm>
            <a:off x="1914684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29A4A4-E628-4C46-BBF7-85E1C6E87B9A}"/>
              </a:ext>
            </a:extLst>
          </p:cNvPr>
          <p:cNvSpPr/>
          <p:nvPr/>
        </p:nvSpPr>
        <p:spPr>
          <a:xfrm>
            <a:off x="2201196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055EA-4372-4489-9120-810A89B6C729}"/>
              </a:ext>
            </a:extLst>
          </p:cNvPr>
          <p:cNvSpPr txBox="1"/>
          <p:nvPr/>
        </p:nvSpPr>
        <p:spPr>
          <a:xfrm>
            <a:off x="1768380" y="16233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80B96-41DA-4B2D-A1AF-A9701EAF56AE}"/>
              </a:ext>
            </a:extLst>
          </p:cNvPr>
          <p:cNvSpPr txBox="1"/>
          <p:nvPr/>
        </p:nvSpPr>
        <p:spPr>
          <a:xfrm>
            <a:off x="1215343" y="13006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FC876A-055E-4285-A526-99489CC93E65}"/>
              </a:ext>
            </a:extLst>
          </p:cNvPr>
          <p:cNvSpPr/>
          <p:nvPr/>
        </p:nvSpPr>
        <p:spPr>
          <a:xfrm>
            <a:off x="3912431" y="20007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830089-0994-4071-9486-B72FF2E60623}"/>
              </a:ext>
            </a:extLst>
          </p:cNvPr>
          <p:cNvSpPr/>
          <p:nvPr/>
        </p:nvSpPr>
        <p:spPr>
          <a:xfrm>
            <a:off x="4198943" y="20007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618D1-9A16-4766-8B22-224A8552F5CD}"/>
              </a:ext>
            </a:extLst>
          </p:cNvPr>
          <p:cNvSpPr/>
          <p:nvPr/>
        </p:nvSpPr>
        <p:spPr>
          <a:xfrm>
            <a:off x="3912431" y="22872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FA351-F381-40A7-9CD1-66730D16B4C0}"/>
              </a:ext>
            </a:extLst>
          </p:cNvPr>
          <p:cNvSpPr/>
          <p:nvPr/>
        </p:nvSpPr>
        <p:spPr>
          <a:xfrm>
            <a:off x="4198943" y="22872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B8D765-A9CA-401A-A3FB-1253E4923070}"/>
              </a:ext>
            </a:extLst>
          </p:cNvPr>
          <p:cNvSpPr txBox="1"/>
          <p:nvPr/>
        </p:nvSpPr>
        <p:spPr>
          <a:xfrm>
            <a:off x="3732162" y="16233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7167E-C015-49F2-9440-525468D1CE58}"/>
              </a:ext>
            </a:extLst>
          </p:cNvPr>
          <p:cNvSpPr txBox="1"/>
          <p:nvPr/>
        </p:nvSpPr>
        <p:spPr>
          <a:xfrm>
            <a:off x="3482311" y="130062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435507-7994-4C1A-AFA0-53601CA38D2D}"/>
              </a:ext>
            </a:extLst>
          </p:cNvPr>
          <p:cNvGrpSpPr/>
          <p:nvPr/>
        </p:nvGrpSpPr>
        <p:grpSpPr>
          <a:xfrm>
            <a:off x="6419627" y="2023497"/>
            <a:ext cx="887891" cy="887891"/>
            <a:chOff x="5705856" y="1448622"/>
            <a:chExt cx="573024" cy="5730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377964-60D2-4BF7-9FC6-6553834EB951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21C1D85-CB59-475E-90DB-FB68AAD3055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0AD484-F4E4-486C-9A90-82E90CE867EB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DA4B9F6-F178-449D-A609-0ED7F24B5D1E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FB3308-117B-458A-A7A6-0C18C3A7B6A6}"/>
              </a:ext>
            </a:extLst>
          </p:cNvPr>
          <p:cNvSpPr txBox="1"/>
          <p:nvPr/>
        </p:nvSpPr>
        <p:spPr>
          <a:xfrm>
            <a:off x="5984980" y="1318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EB42D-D090-47DD-9A6D-511DAAC5A250}"/>
              </a:ext>
            </a:extLst>
          </p:cNvPr>
          <p:cNvSpPr txBox="1"/>
          <p:nvPr/>
        </p:nvSpPr>
        <p:spPr>
          <a:xfrm>
            <a:off x="6300185" y="16233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98484D-03CB-43E5-922A-3691DA56B439}"/>
              </a:ext>
            </a:extLst>
          </p:cNvPr>
          <p:cNvSpPr/>
          <p:nvPr/>
        </p:nvSpPr>
        <p:spPr>
          <a:xfrm>
            <a:off x="1621477" y="197695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C90F4A-9C8F-48C3-98C5-C9063D16265A}"/>
              </a:ext>
            </a:extLst>
          </p:cNvPr>
          <p:cNvSpPr txBox="1"/>
          <p:nvPr/>
        </p:nvSpPr>
        <p:spPr>
          <a:xfrm>
            <a:off x="734069" y="2938338"/>
            <a:ext cx="44903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</a:p>
        </p:txBody>
      </p:sp>
    </p:spTree>
    <p:extLst>
      <p:ext uri="{BB962C8B-B14F-4D97-AF65-F5344CB8AC3E}">
        <p14:creationId xmlns:p14="http://schemas.microsoft.com/office/powerpoint/2010/main" val="238197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09651" y="3400269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93921" y="140981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2B0FF4-482E-49E3-B653-D37E98F63DBB}"/>
              </a:ext>
            </a:extLst>
          </p:cNvPr>
          <p:cNvCxnSpPr>
            <a:stCxn id="104" idx="2"/>
            <a:endCxn id="77" idx="0"/>
          </p:cNvCxnSpPr>
          <p:nvPr/>
        </p:nvCxnSpPr>
        <p:spPr>
          <a:xfrm flipH="1">
            <a:off x="827919" y="3890725"/>
            <a:ext cx="1034658" cy="1381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BEFB0250-A533-43EB-A86D-DA7B287C60EA}"/>
              </a:ext>
            </a:extLst>
          </p:cNvPr>
          <p:cNvCxnSpPr>
            <a:cxnSpLocks/>
            <a:stCxn id="105" idx="2"/>
            <a:endCxn id="78" idx="0"/>
          </p:cNvCxnSpPr>
          <p:nvPr/>
        </p:nvCxnSpPr>
        <p:spPr>
          <a:xfrm flipH="1">
            <a:off x="1306194" y="3890725"/>
            <a:ext cx="1306688" cy="1381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56EE995-9581-4B20-A4A7-5416B059C378}"/>
              </a:ext>
            </a:extLst>
          </p:cNvPr>
          <p:cNvCxnSpPr>
            <a:cxnSpLocks/>
            <a:stCxn id="108" idx="2"/>
            <a:endCxn id="79" idx="0"/>
          </p:cNvCxnSpPr>
          <p:nvPr/>
        </p:nvCxnSpPr>
        <p:spPr>
          <a:xfrm flipH="1">
            <a:off x="1931081" y="3882994"/>
            <a:ext cx="2329021" cy="1389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DBC5AF2-F41D-443D-B70A-F2241E12B513}"/>
              </a:ext>
            </a:extLst>
          </p:cNvPr>
          <p:cNvCxnSpPr>
            <a:cxnSpLocks/>
            <a:stCxn id="109" idx="2"/>
            <a:endCxn id="80" idx="0"/>
          </p:cNvCxnSpPr>
          <p:nvPr/>
        </p:nvCxnSpPr>
        <p:spPr>
          <a:xfrm flipH="1">
            <a:off x="2409356" y="3882994"/>
            <a:ext cx="2601051" cy="1389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452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93921" y="140981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7314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39639" y="169511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636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73501" y="167532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0881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5404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D0C732E-9917-498E-AA11-65D9A5CDB544}"/>
              </a:ext>
            </a:extLst>
          </p:cNvPr>
          <p:cNvSpPr/>
          <p:nvPr/>
        </p:nvSpPr>
        <p:spPr>
          <a:xfrm>
            <a:off x="185186" y="3489817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A115F86-A974-4178-BDE8-EF55A3ACDFD6}"/>
              </a:ext>
            </a:extLst>
          </p:cNvPr>
          <p:cNvSpPr/>
          <p:nvPr/>
        </p:nvSpPr>
        <p:spPr>
          <a:xfrm>
            <a:off x="258492" y="3551160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DBFB274-472C-4BE3-9AB7-A62B5C24EE5A}"/>
              </a:ext>
            </a:extLst>
          </p:cNvPr>
          <p:cNvSpPr/>
          <p:nvPr/>
        </p:nvSpPr>
        <p:spPr>
          <a:xfrm>
            <a:off x="331799" y="3609905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B90D84B-75F0-4E5C-80E6-237212E13AA2}"/>
              </a:ext>
            </a:extLst>
          </p:cNvPr>
          <p:cNvSpPr/>
          <p:nvPr/>
        </p:nvSpPr>
        <p:spPr>
          <a:xfrm>
            <a:off x="5184283" y="3609905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E4B3B3E-5F2E-49A7-910E-8D21C2B98DEE}"/>
              </a:ext>
            </a:extLst>
          </p:cNvPr>
          <p:cNvSpPr/>
          <p:nvPr/>
        </p:nvSpPr>
        <p:spPr>
          <a:xfrm>
            <a:off x="405105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853F93-1B20-4F65-9C00-39186F71860C}"/>
              </a:ext>
            </a:extLst>
          </p:cNvPr>
          <p:cNvSpPr/>
          <p:nvPr/>
        </p:nvSpPr>
        <p:spPr>
          <a:xfrm>
            <a:off x="2758041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1497FAA-BF67-49F1-AAD6-8397709925C9}"/>
              </a:ext>
            </a:extLst>
          </p:cNvPr>
          <p:cNvSpPr/>
          <p:nvPr/>
        </p:nvSpPr>
        <p:spPr>
          <a:xfrm>
            <a:off x="478411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E5BF010-88DA-4F25-AAF8-39FBF63C1BBA}"/>
              </a:ext>
            </a:extLst>
          </p:cNvPr>
          <p:cNvSpPr/>
          <p:nvPr/>
        </p:nvSpPr>
        <p:spPr>
          <a:xfrm>
            <a:off x="1581573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2EE09A4-1E71-433B-B1A4-01E6134F2E20}"/>
              </a:ext>
            </a:extLst>
          </p:cNvPr>
          <p:cNvSpPr/>
          <p:nvPr/>
        </p:nvSpPr>
        <p:spPr>
          <a:xfrm>
            <a:off x="551717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A76B9A0-A180-4DB2-9AAE-26B8549D66EE}"/>
              </a:ext>
            </a:extLst>
          </p:cNvPr>
          <p:cNvSpPr/>
          <p:nvPr/>
        </p:nvSpPr>
        <p:spPr>
          <a:xfrm>
            <a:off x="1029992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E61D068-6A2F-4029-AC74-F0EA8F847C8B}"/>
              </a:ext>
            </a:extLst>
          </p:cNvPr>
          <p:cNvSpPr/>
          <p:nvPr/>
        </p:nvSpPr>
        <p:spPr>
          <a:xfrm>
            <a:off x="1654879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84A4623-450C-4615-AE30-411AF5CC1F7D}"/>
              </a:ext>
            </a:extLst>
          </p:cNvPr>
          <p:cNvSpPr/>
          <p:nvPr/>
        </p:nvSpPr>
        <p:spPr>
          <a:xfrm>
            <a:off x="2133154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672F49-68D2-4B0E-97DE-60F90C8656DA}"/>
              </a:ext>
            </a:extLst>
          </p:cNvPr>
          <p:cNvSpPr/>
          <p:nvPr/>
        </p:nvSpPr>
        <p:spPr>
          <a:xfrm>
            <a:off x="2825816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4BEF5B1-88FE-484A-91C1-4D87D834CDD0}"/>
              </a:ext>
            </a:extLst>
          </p:cNvPr>
          <p:cNvSpPr/>
          <p:nvPr/>
        </p:nvSpPr>
        <p:spPr>
          <a:xfrm>
            <a:off x="3928978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D55BAAA-EC25-4D5E-B39D-1E604FE6F628}"/>
              </a:ext>
            </a:extLst>
          </p:cNvPr>
          <p:cNvSpPr/>
          <p:nvPr/>
        </p:nvSpPr>
        <p:spPr>
          <a:xfrm>
            <a:off x="2899122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A4A9C2E-8237-4143-B757-986573A23C5F}"/>
              </a:ext>
            </a:extLst>
          </p:cNvPr>
          <p:cNvSpPr/>
          <p:nvPr/>
        </p:nvSpPr>
        <p:spPr>
          <a:xfrm>
            <a:off x="3377397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8A6DD0A-50DD-4CE5-BB89-3DAD3BDEDDC5}"/>
              </a:ext>
            </a:extLst>
          </p:cNvPr>
          <p:cNvSpPr/>
          <p:nvPr/>
        </p:nvSpPr>
        <p:spPr>
          <a:xfrm>
            <a:off x="4002284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503F125-E671-45C0-A91D-393DEB42CAD0}"/>
              </a:ext>
            </a:extLst>
          </p:cNvPr>
          <p:cNvSpPr/>
          <p:nvPr/>
        </p:nvSpPr>
        <p:spPr>
          <a:xfrm>
            <a:off x="4480559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26163B6-9371-4C7F-8764-C08D625FB525}"/>
              </a:ext>
            </a:extLst>
          </p:cNvPr>
          <p:cNvSpPr/>
          <p:nvPr/>
        </p:nvSpPr>
        <p:spPr>
          <a:xfrm>
            <a:off x="5257589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453FC00-6105-4475-BF67-C65E28B2441B}"/>
              </a:ext>
            </a:extLst>
          </p:cNvPr>
          <p:cNvSpPr/>
          <p:nvPr/>
        </p:nvSpPr>
        <p:spPr>
          <a:xfrm>
            <a:off x="7610525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AA6FC6E-5FFE-4065-B023-5A21AF9B618F}"/>
              </a:ext>
            </a:extLst>
          </p:cNvPr>
          <p:cNvSpPr/>
          <p:nvPr/>
        </p:nvSpPr>
        <p:spPr>
          <a:xfrm>
            <a:off x="5330895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A10A39-1955-472E-8ACF-1D88861427BE}"/>
              </a:ext>
            </a:extLst>
          </p:cNvPr>
          <p:cNvSpPr/>
          <p:nvPr/>
        </p:nvSpPr>
        <p:spPr>
          <a:xfrm>
            <a:off x="6434057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05619F8F-C593-4508-9081-E64A97C2BB83}"/>
              </a:ext>
            </a:extLst>
          </p:cNvPr>
          <p:cNvSpPr/>
          <p:nvPr/>
        </p:nvSpPr>
        <p:spPr>
          <a:xfrm>
            <a:off x="5404201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4FDCE9E-E896-40AA-AE78-BB045B139CEB}"/>
              </a:ext>
            </a:extLst>
          </p:cNvPr>
          <p:cNvSpPr/>
          <p:nvPr/>
        </p:nvSpPr>
        <p:spPr>
          <a:xfrm>
            <a:off x="5882476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B22EDB3-A8BF-4393-AA78-101106CBA09F}"/>
              </a:ext>
            </a:extLst>
          </p:cNvPr>
          <p:cNvSpPr/>
          <p:nvPr/>
        </p:nvSpPr>
        <p:spPr>
          <a:xfrm>
            <a:off x="6507363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5551B02-38C5-4035-AE08-86F97A783B84}"/>
              </a:ext>
            </a:extLst>
          </p:cNvPr>
          <p:cNvSpPr/>
          <p:nvPr/>
        </p:nvSpPr>
        <p:spPr>
          <a:xfrm>
            <a:off x="6985638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93119C2-6296-4379-A687-5A6809BB4864}"/>
              </a:ext>
            </a:extLst>
          </p:cNvPr>
          <p:cNvSpPr/>
          <p:nvPr/>
        </p:nvSpPr>
        <p:spPr>
          <a:xfrm>
            <a:off x="7678300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04AB1B1-C3A7-4FA7-B2C0-450A773DFC96}"/>
              </a:ext>
            </a:extLst>
          </p:cNvPr>
          <p:cNvSpPr/>
          <p:nvPr/>
        </p:nvSpPr>
        <p:spPr>
          <a:xfrm>
            <a:off x="8781462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BD395ED-3BAC-4631-8EB1-1FAC2356524B}"/>
              </a:ext>
            </a:extLst>
          </p:cNvPr>
          <p:cNvSpPr/>
          <p:nvPr/>
        </p:nvSpPr>
        <p:spPr>
          <a:xfrm>
            <a:off x="7751606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D288BEF-BCDB-466C-A14C-BFF6F6E697D2}"/>
              </a:ext>
            </a:extLst>
          </p:cNvPr>
          <p:cNvSpPr/>
          <p:nvPr/>
        </p:nvSpPr>
        <p:spPr>
          <a:xfrm>
            <a:off x="8229881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9B7FCB6-85FC-42A5-ABFE-CDABFB78217C}"/>
              </a:ext>
            </a:extLst>
          </p:cNvPr>
          <p:cNvSpPr/>
          <p:nvPr/>
        </p:nvSpPr>
        <p:spPr>
          <a:xfrm>
            <a:off x="8854768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91E15CF-A0FD-4ACD-A4C5-204233A16BBB}"/>
              </a:ext>
            </a:extLst>
          </p:cNvPr>
          <p:cNvSpPr/>
          <p:nvPr/>
        </p:nvSpPr>
        <p:spPr>
          <a:xfrm>
            <a:off x="9333043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2622C8B-D731-456E-9E55-230E6672A925}"/>
              </a:ext>
            </a:extLst>
          </p:cNvPr>
          <p:cNvSpPr/>
          <p:nvPr/>
        </p:nvSpPr>
        <p:spPr>
          <a:xfrm>
            <a:off x="185186" y="4989286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906BC3D-AC56-43C8-A823-725C6C30DF96}"/>
              </a:ext>
            </a:extLst>
          </p:cNvPr>
          <p:cNvSpPr/>
          <p:nvPr/>
        </p:nvSpPr>
        <p:spPr>
          <a:xfrm>
            <a:off x="258492" y="5048863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E83042F-D538-4547-B9C2-8DCB72761ED4}"/>
              </a:ext>
            </a:extLst>
          </p:cNvPr>
          <p:cNvSpPr/>
          <p:nvPr/>
        </p:nvSpPr>
        <p:spPr>
          <a:xfrm>
            <a:off x="5182354" y="5048863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85E7814-6A54-4F84-9EB7-0CFB15D5C90B}"/>
              </a:ext>
            </a:extLst>
          </p:cNvPr>
          <p:cNvSpPr/>
          <p:nvPr/>
        </p:nvSpPr>
        <p:spPr>
          <a:xfrm>
            <a:off x="331988" y="5105938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76BEF8-95A5-46A2-BCB7-82C0489BDDF9}"/>
              </a:ext>
            </a:extLst>
          </p:cNvPr>
          <p:cNvSpPr/>
          <p:nvPr/>
        </p:nvSpPr>
        <p:spPr>
          <a:xfrm>
            <a:off x="2720517" y="5105937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17394D5-23DB-427D-B488-33E2E334351A}"/>
              </a:ext>
            </a:extLst>
          </p:cNvPr>
          <p:cNvSpPr/>
          <p:nvPr/>
        </p:nvSpPr>
        <p:spPr>
          <a:xfrm>
            <a:off x="405106" y="5176118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4CC6E4B-497D-46C1-BB25-049105A6FB93}"/>
              </a:ext>
            </a:extLst>
          </p:cNvPr>
          <p:cNvSpPr/>
          <p:nvPr/>
        </p:nvSpPr>
        <p:spPr>
          <a:xfrm>
            <a:off x="478410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3781666-1FBE-4494-BCD8-05E1B6D31C72}"/>
              </a:ext>
            </a:extLst>
          </p:cNvPr>
          <p:cNvSpPr/>
          <p:nvPr/>
        </p:nvSpPr>
        <p:spPr>
          <a:xfrm>
            <a:off x="1531712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9922E4F-D2CE-4BD5-99D5-688D74AFD70B}"/>
              </a:ext>
            </a:extLst>
          </p:cNvPr>
          <p:cNvSpPr/>
          <p:nvPr/>
        </p:nvSpPr>
        <p:spPr>
          <a:xfrm>
            <a:off x="551716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D60E100-749A-4CBF-9CC9-89C2F2299CF5}"/>
              </a:ext>
            </a:extLst>
          </p:cNvPr>
          <p:cNvSpPr/>
          <p:nvPr/>
        </p:nvSpPr>
        <p:spPr>
          <a:xfrm>
            <a:off x="1006993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1D3EE38-80B6-4591-88F8-7508A42FA4D0}"/>
              </a:ext>
            </a:extLst>
          </p:cNvPr>
          <p:cNvSpPr/>
          <p:nvPr/>
        </p:nvSpPr>
        <p:spPr>
          <a:xfrm>
            <a:off x="1601154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9C9976E-8188-4313-ACA5-602750DE44D0}"/>
              </a:ext>
            </a:extLst>
          </p:cNvPr>
          <p:cNvSpPr/>
          <p:nvPr/>
        </p:nvSpPr>
        <p:spPr>
          <a:xfrm>
            <a:off x="2056431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9356520-5C7F-437A-98F2-1E5624B39427}"/>
              </a:ext>
            </a:extLst>
          </p:cNvPr>
          <p:cNvSpPr/>
          <p:nvPr/>
        </p:nvSpPr>
        <p:spPr>
          <a:xfrm>
            <a:off x="2790034" y="5176118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5BB738D-EE37-4574-86BB-E862FF0EDB36}"/>
              </a:ext>
            </a:extLst>
          </p:cNvPr>
          <p:cNvSpPr/>
          <p:nvPr/>
        </p:nvSpPr>
        <p:spPr>
          <a:xfrm>
            <a:off x="2863338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1701E47-8F62-40F2-929C-F434656C5353}"/>
              </a:ext>
            </a:extLst>
          </p:cNvPr>
          <p:cNvSpPr/>
          <p:nvPr/>
        </p:nvSpPr>
        <p:spPr>
          <a:xfrm>
            <a:off x="3916640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DE66AFA-CC21-48F0-99B0-103E9C10ED18}"/>
              </a:ext>
            </a:extLst>
          </p:cNvPr>
          <p:cNvSpPr/>
          <p:nvPr/>
        </p:nvSpPr>
        <p:spPr>
          <a:xfrm>
            <a:off x="2936644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A15EAAE-DB2E-423F-9214-8F462EB8EF63}"/>
              </a:ext>
            </a:extLst>
          </p:cNvPr>
          <p:cNvSpPr/>
          <p:nvPr/>
        </p:nvSpPr>
        <p:spPr>
          <a:xfrm>
            <a:off x="3391921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6BFE3F6-B006-4676-90D7-8BF5BD7DA4DD}"/>
              </a:ext>
            </a:extLst>
          </p:cNvPr>
          <p:cNvSpPr/>
          <p:nvPr/>
        </p:nvSpPr>
        <p:spPr>
          <a:xfrm>
            <a:off x="3986082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D6F51CE-F93B-4D78-A083-0BD2EB5271B6}"/>
              </a:ext>
            </a:extLst>
          </p:cNvPr>
          <p:cNvSpPr/>
          <p:nvPr/>
        </p:nvSpPr>
        <p:spPr>
          <a:xfrm>
            <a:off x="4441359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97D054D-EA93-42F2-B7ED-6DBF8C8F6719}"/>
              </a:ext>
            </a:extLst>
          </p:cNvPr>
          <p:cNvSpPr/>
          <p:nvPr/>
        </p:nvSpPr>
        <p:spPr>
          <a:xfrm>
            <a:off x="5239791" y="5115393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0F8F7F03-CBA7-4674-8ADD-6114C54F38F9}"/>
              </a:ext>
            </a:extLst>
          </p:cNvPr>
          <p:cNvSpPr/>
          <p:nvPr/>
        </p:nvSpPr>
        <p:spPr>
          <a:xfrm>
            <a:off x="7628320" y="5115392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1AD0272-2275-42FD-88CB-BE9A498A0D7F}"/>
              </a:ext>
            </a:extLst>
          </p:cNvPr>
          <p:cNvSpPr/>
          <p:nvPr/>
        </p:nvSpPr>
        <p:spPr>
          <a:xfrm>
            <a:off x="5312909" y="5185573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9F7EF6E-3A75-4E7E-A55E-AF9C99F84001}"/>
              </a:ext>
            </a:extLst>
          </p:cNvPr>
          <p:cNvSpPr/>
          <p:nvPr/>
        </p:nvSpPr>
        <p:spPr>
          <a:xfrm>
            <a:off x="5386213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243CF32-A0E4-4685-80C9-2D6AACD12E49}"/>
              </a:ext>
            </a:extLst>
          </p:cNvPr>
          <p:cNvSpPr/>
          <p:nvPr/>
        </p:nvSpPr>
        <p:spPr>
          <a:xfrm>
            <a:off x="6439515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78BF014-6069-44B5-A2B9-5B475A76F5E2}"/>
              </a:ext>
            </a:extLst>
          </p:cNvPr>
          <p:cNvSpPr/>
          <p:nvPr/>
        </p:nvSpPr>
        <p:spPr>
          <a:xfrm>
            <a:off x="5459519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12F37C4-32FC-4BFC-AA67-97479D333841}"/>
              </a:ext>
            </a:extLst>
          </p:cNvPr>
          <p:cNvSpPr/>
          <p:nvPr/>
        </p:nvSpPr>
        <p:spPr>
          <a:xfrm>
            <a:off x="5914796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27B6730-B98A-4FA5-A74B-DA7E7B7D25D9}"/>
              </a:ext>
            </a:extLst>
          </p:cNvPr>
          <p:cNvSpPr/>
          <p:nvPr/>
        </p:nvSpPr>
        <p:spPr>
          <a:xfrm>
            <a:off x="6508957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3856F57-355B-4147-B3BC-9F6278637B8E}"/>
              </a:ext>
            </a:extLst>
          </p:cNvPr>
          <p:cNvSpPr/>
          <p:nvPr/>
        </p:nvSpPr>
        <p:spPr>
          <a:xfrm>
            <a:off x="6964234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48BC6EE-A15D-4631-A272-41B53A4A6B0B}"/>
              </a:ext>
            </a:extLst>
          </p:cNvPr>
          <p:cNvSpPr/>
          <p:nvPr/>
        </p:nvSpPr>
        <p:spPr>
          <a:xfrm>
            <a:off x="7697837" y="5185573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E1D10D7-11D8-4A64-8C87-0344A2BD14F0}"/>
              </a:ext>
            </a:extLst>
          </p:cNvPr>
          <p:cNvSpPr/>
          <p:nvPr/>
        </p:nvSpPr>
        <p:spPr>
          <a:xfrm>
            <a:off x="7771141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7926997-F24A-48D6-A0B0-6959E4765320}"/>
              </a:ext>
            </a:extLst>
          </p:cNvPr>
          <p:cNvSpPr/>
          <p:nvPr/>
        </p:nvSpPr>
        <p:spPr>
          <a:xfrm>
            <a:off x="8824443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5DA5E69-8BF9-46E2-A53E-FE55BB959A0E}"/>
              </a:ext>
            </a:extLst>
          </p:cNvPr>
          <p:cNvSpPr/>
          <p:nvPr/>
        </p:nvSpPr>
        <p:spPr>
          <a:xfrm>
            <a:off x="7844447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A09DB8C-D72D-42DA-B33B-7732729E43CC}"/>
              </a:ext>
            </a:extLst>
          </p:cNvPr>
          <p:cNvSpPr/>
          <p:nvPr/>
        </p:nvSpPr>
        <p:spPr>
          <a:xfrm>
            <a:off x="8299724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955E2CE-AE67-4FFC-905E-6213878CC909}"/>
              </a:ext>
            </a:extLst>
          </p:cNvPr>
          <p:cNvSpPr/>
          <p:nvPr/>
        </p:nvSpPr>
        <p:spPr>
          <a:xfrm>
            <a:off x="8893885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4EDA0F9-6EFD-4110-A02C-F444C9D4FDDD}"/>
              </a:ext>
            </a:extLst>
          </p:cNvPr>
          <p:cNvSpPr/>
          <p:nvPr/>
        </p:nvSpPr>
        <p:spPr>
          <a:xfrm>
            <a:off x="9349162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FC3450C-0994-4A94-AF0C-04E0DC1C6440}"/>
              </a:ext>
            </a:extLst>
          </p:cNvPr>
          <p:cNvCxnSpPr>
            <a:cxnSpLocks/>
            <a:stCxn id="196" idx="2"/>
            <a:endCxn id="228" idx="0"/>
          </p:cNvCxnSpPr>
          <p:nvPr/>
        </p:nvCxnSpPr>
        <p:spPr>
          <a:xfrm flipH="1">
            <a:off x="779355" y="4444612"/>
            <a:ext cx="11500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07401DD8-3E1C-4DAB-BD8B-E2206E399E95}"/>
              </a:ext>
            </a:extLst>
          </p:cNvPr>
          <p:cNvCxnSpPr>
            <a:cxnSpLocks/>
            <a:stCxn id="197" idx="2"/>
            <a:endCxn id="237" idx="0"/>
          </p:cNvCxnSpPr>
          <p:nvPr/>
        </p:nvCxnSpPr>
        <p:spPr>
          <a:xfrm>
            <a:off x="1269130" y="4444612"/>
            <a:ext cx="1895153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41C9A66-4F94-4FD7-82B5-BBCBDF04F133}"/>
              </a:ext>
            </a:extLst>
          </p:cNvPr>
          <p:cNvCxnSpPr>
            <a:cxnSpLocks/>
            <a:stCxn id="198" idx="2"/>
            <a:endCxn id="248" idx="0"/>
          </p:cNvCxnSpPr>
          <p:nvPr/>
        </p:nvCxnSpPr>
        <p:spPr>
          <a:xfrm>
            <a:off x="1894017" y="4444612"/>
            <a:ext cx="3793141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38D5F09C-7A4F-4013-A221-2E833B3CEE47}"/>
              </a:ext>
            </a:extLst>
          </p:cNvPr>
          <p:cNvCxnSpPr>
            <a:cxnSpLocks/>
            <a:stCxn id="199" idx="2"/>
            <a:endCxn id="257" idx="0"/>
          </p:cNvCxnSpPr>
          <p:nvPr/>
        </p:nvCxnSpPr>
        <p:spPr>
          <a:xfrm>
            <a:off x="2372292" y="4444612"/>
            <a:ext cx="5699794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3A76A1-B5C0-4959-85D0-82CB6867A66D}"/>
              </a:ext>
            </a:extLst>
          </p:cNvPr>
          <p:cNvGrpSpPr/>
          <p:nvPr/>
        </p:nvGrpSpPr>
        <p:grpSpPr>
          <a:xfrm>
            <a:off x="6175867" y="1407236"/>
            <a:ext cx="880282" cy="880282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272583" y="1075476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960417" y="528080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C2116F6-FC23-446A-ABC6-45C128802B8C}"/>
              </a:ext>
            </a:extLst>
          </p:cNvPr>
          <p:cNvSpPr/>
          <p:nvPr/>
        </p:nvSpPr>
        <p:spPr>
          <a:xfrm>
            <a:off x="-1227683" y="3530901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8A260E7-90C0-4776-8FE3-DFD37EF5E2F7}"/>
              </a:ext>
            </a:extLst>
          </p:cNvPr>
          <p:cNvSpPr/>
          <p:nvPr/>
        </p:nvSpPr>
        <p:spPr>
          <a:xfrm>
            <a:off x="-1154377" y="3592244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C4AAA71-DEFD-4121-862E-453EB69592F0}"/>
              </a:ext>
            </a:extLst>
          </p:cNvPr>
          <p:cNvSpPr/>
          <p:nvPr/>
        </p:nvSpPr>
        <p:spPr>
          <a:xfrm>
            <a:off x="-1081070" y="3650989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E4160C3-E22C-4EF5-B157-B699845B6D23}"/>
              </a:ext>
            </a:extLst>
          </p:cNvPr>
          <p:cNvSpPr/>
          <p:nvPr/>
        </p:nvSpPr>
        <p:spPr>
          <a:xfrm>
            <a:off x="3771414" y="3650989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A3B379C-0C22-4956-8C59-3CE904274263}"/>
              </a:ext>
            </a:extLst>
          </p:cNvPr>
          <p:cNvSpPr/>
          <p:nvPr/>
        </p:nvSpPr>
        <p:spPr>
          <a:xfrm>
            <a:off x="-1007764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F4B34AF-785B-4C40-9317-BF6E0B55D044}"/>
              </a:ext>
            </a:extLst>
          </p:cNvPr>
          <p:cNvSpPr/>
          <p:nvPr/>
        </p:nvSpPr>
        <p:spPr>
          <a:xfrm>
            <a:off x="1345172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B59603-4C95-4C30-A3E4-B251BF500D8F}"/>
              </a:ext>
            </a:extLst>
          </p:cNvPr>
          <p:cNvSpPr/>
          <p:nvPr/>
        </p:nvSpPr>
        <p:spPr>
          <a:xfrm>
            <a:off x="-934458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67796BA-13B6-4EFA-A627-EC34E8462956}"/>
              </a:ext>
            </a:extLst>
          </p:cNvPr>
          <p:cNvSpPr/>
          <p:nvPr/>
        </p:nvSpPr>
        <p:spPr>
          <a:xfrm>
            <a:off x="168704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CAA8EE7-FD4B-4CDF-B1DE-21E84634E302}"/>
              </a:ext>
            </a:extLst>
          </p:cNvPr>
          <p:cNvSpPr/>
          <p:nvPr/>
        </p:nvSpPr>
        <p:spPr>
          <a:xfrm>
            <a:off x="-861152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721C727-DA23-4F28-BAD9-E96816F97DE5}"/>
              </a:ext>
            </a:extLst>
          </p:cNvPr>
          <p:cNvSpPr/>
          <p:nvPr/>
        </p:nvSpPr>
        <p:spPr>
          <a:xfrm>
            <a:off x="-382877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04CF614-D466-43F8-827D-27B4BDA92D7D}"/>
              </a:ext>
            </a:extLst>
          </p:cNvPr>
          <p:cNvSpPr/>
          <p:nvPr/>
        </p:nvSpPr>
        <p:spPr>
          <a:xfrm>
            <a:off x="242010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98E4342-E428-4D8D-A67E-FE27F34D202B}"/>
              </a:ext>
            </a:extLst>
          </p:cNvPr>
          <p:cNvSpPr/>
          <p:nvPr/>
        </p:nvSpPr>
        <p:spPr>
          <a:xfrm>
            <a:off x="720285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C3F8182-126B-48D5-98E0-7100CE44A3A6}"/>
              </a:ext>
            </a:extLst>
          </p:cNvPr>
          <p:cNvSpPr/>
          <p:nvPr/>
        </p:nvSpPr>
        <p:spPr>
          <a:xfrm>
            <a:off x="1412947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1C1574C-0425-4090-8730-3C2FEB892575}"/>
              </a:ext>
            </a:extLst>
          </p:cNvPr>
          <p:cNvSpPr/>
          <p:nvPr/>
        </p:nvSpPr>
        <p:spPr>
          <a:xfrm>
            <a:off x="2516109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DAF7CF23-3B86-4381-83B9-36297DC9C2BA}"/>
              </a:ext>
            </a:extLst>
          </p:cNvPr>
          <p:cNvSpPr/>
          <p:nvPr/>
        </p:nvSpPr>
        <p:spPr>
          <a:xfrm>
            <a:off x="1486253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F7C60A6-55C7-419C-B9D5-69606C355441}"/>
              </a:ext>
            </a:extLst>
          </p:cNvPr>
          <p:cNvSpPr/>
          <p:nvPr/>
        </p:nvSpPr>
        <p:spPr>
          <a:xfrm>
            <a:off x="1964528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9A7A7E5-7DCF-40CF-B619-F00515FE8EA5}"/>
              </a:ext>
            </a:extLst>
          </p:cNvPr>
          <p:cNvSpPr/>
          <p:nvPr/>
        </p:nvSpPr>
        <p:spPr>
          <a:xfrm>
            <a:off x="2589415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D4FE2AF-B527-492D-95B8-D8DC65C74787}"/>
              </a:ext>
            </a:extLst>
          </p:cNvPr>
          <p:cNvSpPr/>
          <p:nvPr/>
        </p:nvSpPr>
        <p:spPr>
          <a:xfrm>
            <a:off x="3067690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F1B3D31-8854-469F-9964-C8A1E279D8FC}"/>
              </a:ext>
            </a:extLst>
          </p:cNvPr>
          <p:cNvSpPr/>
          <p:nvPr/>
        </p:nvSpPr>
        <p:spPr>
          <a:xfrm>
            <a:off x="3844720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A919F18-E2B5-44A5-9E88-98BC162C9057}"/>
              </a:ext>
            </a:extLst>
          </p:cNvPr>
          <p:cNvSpPr/>
          <p:nvPr/>
        </p:nvSpPr>
        <p:spPr>
          <a:xfrm>
            <a:off x="6197656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9C9140F-C13A-43DF-AD08-2EB8A46B1F59}"/>
              </a:ext>
            </a:extLst>
          </p:cNvPr>
          <p:cNvSpPr/>
          <p:nvPr/>
        </p:nvSpPr>
        <p:spPr>
          <a:xfrm>
            <a:off x="3918026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F1249B1-D930-43C8-9219-306BA54D3110}"/>
              </a:ext>
            </a:extLst>
          </p:cNvPr>
          <p:cNvSpPr/>
          <p:nvPr/>
        </p:nvSpPr>
        <p:spPr>
          <a:xfrm>
            <a:off x="5021188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3A8A72F-8919-4DCE-93EB-B6F2B5E40211}"/>
              </a:ext>
            </a:extLst>
          </p:cNvPr>
          <p:cNvSpPr/>
          <p:nvPr/>
        </p:nvSpPr>
        <p:spPr>
          <a:xfrm>
            <a:off x="3991332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076BD56-36BC-465E-9055-7118AFE89140}"/>
              </a:ext>
            </a:extLst>
          </p:cNvPr>
          <p:cNvSpPr/>
          <p:nvPr/>
        </p:nvSpPr>
        <p:spPr>
          <a:xfrm>
            <a:off x="4469607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F7BFE7C-8E26-4BD4-8543-F1B403D2ED94}"/>
              </a:ext>
            </a:extLst>
          </p:cNvPr>
          <p:cNvSpPr/>
          <p:nvPr/>
        </p:nvSpPr>
        <p:spPr>
          <a:xfrm>
            <a:off x="5094494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EC3D82B-4807-401D-8DD1-0E5EB02C2205}"/>
              </a:ext>
            </a:extLst>
          </p:cNvPr>
          <p:cNvSpPr/>
          <p:nvPr/>
        </p:nvSpPr>
        <p:spPr>
          <a:xfrm>
            <a:off x="5572769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5290D9C-E11E-4474-85D5-8EECD58E99CA}"/>
              </a:ext>
            </a:extLst>
          </p:cNvPr>
          <p:cNvSpPr/>
          <p:nvPr/>
        </p:nvSpPr>
        <p:spPr>
          <a:xfrm>
            <a:off x="6265431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4219C7A-4CB6-48CB-830E-08A2B26BD2AF}"/>
              </a:ext>
            </a:extLst>
          </p:cNvPr>
          <p:cNvSpPr/>
          <p:nvPr/>
        </p:nvSpPr>
        <p:spPr>
          <a:xfrm>
            <a:off x="7368593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DEA820-997F-48B0-B8B9-7A9DEAE1D7E9}"/>
              </a:ext>
            </a:extLst>
          </p:cNvPr>
          <p:cNvSpPr/>
          <p:nvPr/>
        </p:nvSpPr>
        <p:spPr>
          <a:xfrm>
            <a:off x="6338737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A7C139B-F72D-4016-B099-15FDD3C673BB}"/>
              </a:ext>
            </a:extLst>
          </p:cNvPr>
          <p:cNvSpPr/>
          <p:nvPr/>
        </p:nvSpPr>
        <p:spPr>
          <a:xfrm>
            <a:off x="6817012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CA7A4E0-863F-465F-9ACB-38E58C397A8A}"/>
              </a:ext>
            </a:extLst>
          </p:cNvPr>
          <p:cNvSpPr/>
          <p:nvPr/>
        </p:nvSpPr>
        <p:spPr>
          <a:xfrm>
            <a:off x="7441899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7D5C92C-6BC3-43A3-916A-6EF80ABD85EB}"/>
              </a:ext>
            </a:extLst>
          </p:cNvPr>
          <p:cNvSpPr/>
          <p:nvPr/>
        </p:nvSpPr>
        <p:spPr>
          <a:xfrm>
            <a:off x="7920174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42C576-DB9D-4DDB-BD3C-BF8138B00FD4}"/>
              </a:ext>
            </a:extLst>
          </p:cNvPr>
          <p:cNvSpPr/>
          <p:nvPr/>
        </p:nvSpPr>
        <p:spPr>
          <a:xfrm>
            <a:off x="-1227683" y="5030370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C50582F-B6DE-4E4A-8312-95B626DB5A6A}"/>
              </a:ext>
            </a:extLst>
          </p:cNvPr>
          <p:cNvSpPr/>
          <p:nvPr/>
        </p:nvSpPr>
        <p:spPr>
          <a:xfrm>
            <a:off x="-1154377" y="5089947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5FE177E-8CF1-4E86-9DB7-71ABA3EAE19B}"/>
              </a:ext>
            </a:extLst>
          </p:cNvPr>
          <p:cNvSpPr/>
          <p:nvPr/>
        </p:nvSpPr>
        <p:spPr>
          <a:xfrm>
            <a:off x="3769485" y="5089947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B0CA64C-22F3-402A-A3C0-C41E763D9C64}"/>
              </a:ext>
            </a:extLst>
          </p:cNvPr>
          <p:cNvSpPr/>
          <p:nvPr/>
        </p:nvSpPr>
        <p:spPr>
          <a:xfrm>
            <a:off x="-1080881" y="5147022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7EE3838-50DB-49D4-AC29-510A78E78168}"/>
              </a:ext>
            </a:extLst>
          </p:cNvPr>
          <p:cNvSpPr/>
          <p:nvPr/>
        </p:nvSpPr>
        <p:spPr>
          <a:xfrm>
            <a:off x="1307648" y="5147021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5E898DF-925C-4908-B857-968F1A4F8F5C}"/>
              </a:ext>
            </a:extLst>
          </p:cNvPr>
          <p:cNvSpPr/>
          <p:nvPr/>
        </p:nvSpPr>
        <p:spPr>
          <a:xfrm>
            <a:off x="-1007763" y="5217202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5E204C4-9208-47BB-96FE-37C6914EB345}"/>
              </a:ext>
            </a:extLst>
          </p:cNvPr>
          <p:cNvSpPr/>
          <p:nvPr/>
        </p:nvSpPr>
        <p:spPr>
          <a:xfrm>
            <a:off x="-934459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E7ABD24E-C838-4590-8464-820749F98EED}"/>
              </a:ext>
            </a:extLst>
          </p:cNvPr>
          <p:cNvSpPr/>
          <p:nvPr/>
        </p:nvSpPr>
        <p:spPr>
          <a:xfrm>
            <a:off x="118843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E928305-5EA1-4968-9A07-69B520CE27DD}"/>
              </a:ext>
            </a:extLst>
          </p:cNvPr>
          <p:cNvSpPr/>
          <p:nvPr/>
        </p:nvSpPr>
        <p:spPr>
          <a:xfrm>
            <a:off x="-861153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912E1A5-1A45-4B51-90AF-9B9815A41340}"/>
              </a:ext>
            </a:extLst>
          </p:cNvPr>
          <p:cNvSpPr/>
          <p:nvPr/>
        </p:nvSpPr>
        <p:spPr>
          <a:xfrm>
            <a:off x="-405876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B7D9804-061E-413C-90BF-EDF2E7E80439}"/>
              </a:ext>
            </a:extLst>
          </p:cNvPr>
          <p:cNvSpPr/>
          <p:nvPr/>
        </p:nvSpPr>
        <p:spPr>
          <a:xfrm>
            <a:off x="188285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0372A0A-6068-4E07-91FA-41E1F735B9C2}"/>
              </a:ext>
            </a:extLst>
          </p:cNvPr>
          <p:cNvSpPr/>
          <p:nvPr/>
        </p:nvSpPr>
        <p:spPr>
          <a:xfrm>
            <a:off x="643562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3C6589C-1A8E-4A65-8D4F-B2CDEF9BB054}"/>
              </a:ext>
            </a:extLst>
          </p:cNvPr>
          <p:cNvSpPr/>
          <p:nvPr/>
        </p:nvSpPr>
        <p:spPr>
          <a:xfrm>
            <a:off x="1377165" y="5217202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36AE7143-32FC-4838-8E31-530FC2B7FEE4}"/>
              </a:ext>
            </a:extLst>
          </p:cNvPr>
          <p:cNvSpPr/>
          <p:nvPr/>
        </p:nvSpPr>
        <p:spPr>
          <a:xfrm>
            <a:off x="1450469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4C4A1349-F9F5-4E79-AAE5-2FA7A714819C}"/>
              </a:ext>
            </a:extLst>
          </p:cNvPr>
          <p:cNvSpPr/>
          <p:nvPr/>
        </p:nvSpPr>
        <p:spPr>
          <a:xfrm>
            <a:off x="2503771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4C8E855-0E43-4729-B02F-B98C95F6B244}"/>
              </a:ext>
            </a:extLst>
          </p:cNvPr>
          <p:cNvSpPr/>
          <p:nvPr/>
        </p:nvSpPr>
        <p:spPr>
          <a:xfrm>
            <a:off x="1523775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BBA4565-5573-48B0-97D4-B4DB702695F0}"/>
              </a:ext>
            </a:extLst>
          </p:cNvPr>
          <p:cNvSpPr/>
          <p:nvPr/>
        </p:nvSpPr>
        <p:spPr>
          <a:xfrm>
            <a:off x="1979052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73925F6-252C-4909-9FE5-36E0CE6885D2}"/>
              </a:ext>
            </a:extLst>
          </p:cNvPr>
          <p:cNvSpPr/>
          <p:nvPr/>
        </p:nvSpPr>
        <p:spPr>
          <a:xfrm>
            <a:off x="2573213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036EB3D-F726-480B-B0C1-0AFC7E92092E}"/>
              </a:ext>
            </a:extLst>
          </p:cNvPr>
          <p:cNvSpPr/>
          <p:nvPr/>
        </p:nvSpPr>
        <p:spPr>
          <a:xfrm>
            <a:off x="3028490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EE29F29-6D60-461E-B1F1-8EB17B277D29}"/>
              </a:ext>
            </a:extLst>
          </p:cNvPr>
          <p:cNvSpPr/>
          <p:nvPr/>
        </p:nvSpPr>
        <p:spPr>
          <a:xfrm>
            <a:off x="3826922" y="5156477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B4CB0D5D-B0CE-4FCD-AC01-A68A305C350F}"/>
              </a:ext>
            </a:extLst>
          </p:cNvPr>
          <p:cNvSpPr/>
          <p:nvPr/>
        </p:nvSpPr>
        <p:spPr>
          <a:xfrm>
            <a:off x="6215451" y="5156476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094C652-C906-4DF0-95CA-2642DEA48D4E}"/>
              </a:ext>
            </a:extLst>
          </p:cNvPr>
          <p:cNvSpPr/>
          <p:nvPr/>
        </p:nvSpPr>
        <p:spPr>
          <a:xfrm>
            <a:off x="3900040" y="5226657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28BA6BA-072F-4FF9-8A43-AA8BA8B06765}"/>
              </a:ext>
            </a:extLst>
          </p:cNvPr>
          <p:cNvSpPr/>
          <p:nvPr/>
        </p:nvSpPr>
        <p:spPr>
          <a:xfrm>
            <a:off x="3973344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35E3628-0BA2-4A28-A745-20B4A5264601}"/>
              </a:ext>
            </a:extLst>
          </p:cNvPr>
          <p:cNvSpPr/>
          <p:nvPr/>
        </p:nvSpPr>
        <p:spPr>
          <a:xfrm>
            <a:off x="5026646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9B4FBF78-D81F-4A26-A86D-DC027F83395C}"/>
              </a:ext>
            </a:extLst>
          </p:cNvPr>
          <p:cNvSpPr/>
          <p:nvPr/>
        </p:nvSpPr>
        <p:spPr>
          <a:xfrm>
            <a:off x="4046650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5F8D44E-92FA-4784-9FE8-56187F3624C7}"/>
              </a:ext>
            </a:extLst>
          </p:cNvPr>
          <p:cNvSpPr/>
          <p:nvPr/>
        </p:nvSpPr>
        <p:spPr>
          <a:xfrm>
            <a:off x="4501927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5AB1068-7E55-43FE-AFF0-621329B24D05}"/>
              </a:ext>
            </a:extLst>
          </p:cNvPr>
          <p:cNvSpPr/>
          <p:nvPr/>
        </p:nvSpPr>
        <p:spPr>
          <a:xfrm>
            <a:off x="5096088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8EF0F17-E5E3-44F6-98C8-92921CDEE44F}"/>
              </a:ext>
            </a:extLst>
          </p:cNvPr>
          <p:cNvSpPr/>
          <p:nvPr/>
        </p:nvSpPr>
        <p:spPr>
          <a:xfrm>
            <a:off x="5551365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576C871-95D1-459B-8D2B-DC6212A2ADC1}"/>
              </a:ext>
            </a:extLst>
          </p:cNvPr>
          <p:cNvSpPr/>
          <p:nvPr/>
        </p:nvSpPr>
        <p:spPr>
          <a:xfrm>
            <a:off x="6284968" y="5226657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760B2B04-C397-4BAE-987E-74E21F709A9E}"/>
              </a:ext>
            </a:extLst>
          </p:cNvPr>
          <p:cNvSpPr/>
          <p:nvPr/>
        </p:nvSpPr>
        <p:spPr>
          <a:xfrm>
            <a:off x="6358272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105023A-80F5-4EB7-86B0-9B4575202DC1}"/>
              </a:ext>
            </a:extLst>
          </p:cNvPr>
          <p:cNvSpPr/>
          <p:nvPr/>
        </p:nvSpPr>
        <p:spPr>
          <a:xfrm>
            <a:off x="7411574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538E6C1-8721-4D9A-899D-F269DB42EDBE}"/>
              </a:ext>
            </a:extLst>
          </p:cNvPr>
          <p:cNvSpPr/>
          <p:nvPr/>
        </p:nvSpPr>
        <p:spPr>
          <a:xfrm>
            <a:off x="6431578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490199A-B35C-44A9-9933-151C7BEB2110}"/>
              </a:ext>
            </a:extLst>
          </p:cNvPr>
          <p:cNvSpPr/>
          <p:nvPr/>
        </p:nvSpPr>
        <p:spPr>
          <a:xfrm>
            <a:off x="6886855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BF370FD-7147-400B-9C77-084069F096C3}"/>
              </a:ext>
            </a:extLst>
          </p:cNvPr>
          <p:cNvSpPr/>
          <p:nvPr/>
        </p:nvSpPr>
        <p:spPr>
          <a:xfrm>
            <a:off x="7481016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F53F343-C6F4-4FC7-930F-4D7C48A47739}"/>
              </a:ext>
            </a:extLst>
          </p:cNvPr>
          <p:cNvSpPr/>
          <p:nvPr/>
        </p:nvSpPr>
        <p:spPr>
          <a:xfrm>
            <a:off x="7936293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F255C22E-E23B-41CE-AD24-4C33FDE89B36}"/>
              </a:ext>
            </a:extLst>
          </p:cNvPr>
          <p:cNvCxnSpPr>
            <a:cxnSpLocks/>
            <a:stCxn id="196" idx="2"/>
            <a:endCxn id="228" idx="0"/>
          </p:cNvCxnSpPr>
          <p:nvPr/>
        </p:nvCxnSpPr>
        <p:spPr>
          <a:xfrm flipH="1">
            <a:off x="-633514" y="4485696"/>
            <a:ext cx="11500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CAC9935-8E5D-471A-921D-8EF3E437CC0F}"/>
              </a:ext>
            </a:extLst>
          </p:cNvPr>
          <p:cNvCxnSpPr>
            <a:cxnSpLocks/>
            <a:stCxn id="197" idx="2"/>
            <a:endCxn id="235" idx="0"/>
          </p:cNvCxnSpPr>
          <p:nvPr/>
        </p:nvCxnSpPr>
        <p:spPr>
          <a:xfrm>
            <a:off x="-143739" y="4485696"/>
            <a:ext cx="1895153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3BBE6A2D-1069-4397-A2C1-AEA778231BEE}"/>
              </a:ext>
            </a:extLst>
          </p:cNvPr>
          <p:cNvCxnSpPr>
            <a:cxnSpLocks/>
            <a:stCxn id="198" idx="2"/>
            <a:endCxn id="244" idx="0"/>
          </p:cNvCxnSpPr>
          <p:nvPr/>
        </p:nvCxnSpPr>
        <p:spPr>
          <a:xfrm>
            <a:off x="481148" y="4485696"/>
            <a:ext cx="3793141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F5DF7ADC-0F05-4692-B5E5-F8DB6982661E}"/>
              </a:ext>
            </a:extLst>
          </p:cNvPr>
          <p:cNvCxnSpPr>
            <a:cxnSpLocks/>
            <a:stCxn id="199" idx="2"/>
            <a:endCxn id="251" idx="0"/>
          </p:cNvCxnSpPr>
          <p:nvPr/>
        </p:nvCxnSpPr>
        <p:spPr>
          <a:xfrm>
            <a:off x="959423" y="4485696"/>
            <a:ext cx="5699794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8B9A50E-523A-46D7-9874-351025D15FB0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5ACC797-A352-436B-9443-0D785AC973BB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390AAA8-E27C-4A9E-9401-3BD23776FDA8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3BADA67-E8D3-425C-AC6E-89785732093A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767B74F-835D-4FE8-919E-479B6022EF1B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B9ACF31-082A-4A99-8CAB-39B3F7CC35DD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F7BB628-522D-4642-BD51-D906AD190A77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3B0EA18-FF2E-4E84-A807-56FBAC9F143B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443D211-571E-4062-9C48-72C99252B5E8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E13F1B46-BECC-4220-8C2E-E09152C05ED3}"/>
              </a:ext>
            </a:extLst>
          </p:cNvPr>
          <p:cNvSpPr/>
          <p:nvPr/>
        </p:nvSpPr>
        <p:spPr>
          <a:xfrm>
            <a:off x="381456" y="146966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D07BD-1D60-4335-8922-86467C5E2169}"/>
              </a:ext>
            </a:extLst>
          </p:cNvPr>
          <p:cNvSpPr txBox="1"/>
          <p:nvPr/>
        </p:nvSpPr>
        <p:spPr>
          <a:xfrm>
            <a:off x="9128026" y="3364932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1166308" y="4553270"/>
            <a:ext cx="951922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1166308" y="4781922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1166307" y="5010575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1166307" y="5239227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6017514" y="1341341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6431219" y="1341341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6017514" y="1755046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6431219" y="1755046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025891" y="102538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028CD64-777C-4765-A016-81F1125E2250}"/>
              </a:ext>
            </a:extLst>
          </p:cNvPr>
          <p:cNvSpPr txBox="1"/>
          <p:nvPr/>
        </p:nvSpPr>
        <p:spPr>
          <a:xfrm>
            <a:off x="8183617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AADF98-EB59-4CFF-9028-0896004FE615}"/>
              </a:ext>
            </a:extLst>
          </p:cNvPr>
          <p:cNvSpPr txBox="1"/>
          <p:nvPr/>
        </p:nvSpPr>
        <p:spPr>
          <a:xfrm>
            <a:off x="6671503" y="53648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628892" y="902860"/>
            <a:ext cx="872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col[:,:,0,0,:,:]=img[:, :, 0:2:1, 0:2:1] #(1,2,2,2)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BAB0F1F-F8F8-4579-B135-DAF76525B5D9}"/>
              </a:ext>
            </a:extLst>
          </p:cNvPr>
          <p:cNvSpPr txBox="1"/>
          <p:nvPr/>
        </p:nvSpPr>
        <p:spPr>
          <a:xfrm>
            <a:off x="1477237" y="23214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22E356-196E-4F03-ACE4-5D400D897FEE}"/>
              </a:ext>
            </a:extLst>
          </p:cNvPr>
          <p:cNvSpPr/>
          <p:nvPr/>
        </p:nvSpPr>
        <p:spPr>
          <a:xfrm>
            <a:off x="2316891" y="2461190"/>
            <a:ext cx="6047068" cy="1598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9A751EB-CF65-4DA5-AF17-9F5E9145DC9C}"/>
              </a:ext>
            </a:extLst>
          </p:cNvPr>
          <p:cNvSpPr/>
          <p:nvPr/>
        </p:nvSpPr>
        <p:spPr>
          <a:xfrm>
            <a:off x="2390676" y="2539133"/>
            <a:ext cx="5911244" cy="706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40B06AA-A354-4022-A3E4-F6801A34D45B}"/>
              </a:ext>
            </a:extLst>
          </p:cNvPr>
          <p:cNvSpPr/>
          <p:nvPr/>
        </p:nvSpPr>
        <p:spPr>
          <a:xfrm>
            <a:off x="2452715" y="2593147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85B4926-17CE-4A53-ADE8-41F01D962799}"/>
              </a:ext>
            </a:extLst>
          </p:cNvPr>
          <p:cNvSpPr/>
          <p:nvPr/>
        </p:nvSpPr>
        <p:spPr>
          <a:xfrm>
            <a:off x="4380735" y="2593147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0EC6D9B-20A4-4B0D-996F-8740E9894875}"/>
              </a:ext>
            </a:extLst>
          </p:cNvPr>
          <p:cNvSpPr/>
          <p:nvPr/>
        </p:nvSpPr>
        <p:spPr>
          <a:xfrm>
            <a:off x="6308756" y="2593147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90A9894-125D-4218-B89B-996D6409EF7F}"/>
              </a:ext>
            </a:extLst>
          </p:cNvPr>
          <p:cNvSpPr/>
          <p:nvPr/>
        </p:nvSpPr>
        <p:spPr>
          <a:xfrm>
            <a:off x="2505853" y="2642467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5BFB579-8656-4170-81FF-8A5503DF3E98}"/>
              </a:ext>
            </a:extLst>
          </p:cNvPr>
          <p:cNvSpPr/>
          <p:nvPr/>
        </p:nvSpPr>
        <p:spPr>
          <a:xfrm>
            <a:off x="3109100" y="2642467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9162D5C-5F40-4671-B581-D24923933D25}"/>
              </a:ext>
            </a:extLst>
          </p:cNvPr>
          <p:cNvSpPr/>
          <p:nvPr/>
        </p:nvSpPr>
        <p:spPr>
          <a:xfrm>
            <a:off x="3712345" y="2642467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29A514C-DCA2-4E42-BA38-2B951D817D90}"/>
              </a:ext>
            </a:extLst>
          </p:cNvPr>
          <p:cNvSpPr/>
          <p:nvPr/>
        </p:nvSpPr>
        <p:spPr>
          <a:xfrm>
            <a:off x="4433467" y="2636251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D338125-F24C-4D6C-A2A4-132FD19D8277}"/>
              </a:ext>
            </a:extLst>
          </p:cNvPr>
          <p:cNvSpPr/>
          <p:nvPr/>
        </p:nvSpPr>
        <p:spPr>
          <a:xfrm>
            <a:off x="5036714" y="2636251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85B1188-830E-49B6-B011-5DB9C7AEBEA6}"/>
              </a:ext>
            </a:extLst>
          </p:cNvPr>
          <p:cNvSpPr/>
          <p:nvPr/>
        </p:nvSpPr>
        <p:spPr>
          <a:xfrm>
            <a:off x="5639959" y="2636251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40BA8A9-1401-4822-B9E9-A26E155827F4}"/>
              </a:ext>
            </a:extLst>
          </p:cNvPr>
          <p:cNvSpPr/>
          <p:nvPr/>
        </p:nvSpPr>
        <p:spPr>
          <a:xfrm>
            <a:off x="6361081" y="2630035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B975BD9-AC3A-46BF-8E46-EEDB20E34233}"/>
              </a:ext>
            </a:extLst>
          </p:cNvPr>
          <p:cNvSpPr/>
          <p:nvPr/>
        </p:nvSpPr>
        <p:spPr>
          <a:xfrm>
            <a:off x="6964328" y="2630035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C3C1BB3-35C2-4016-AF3E-83A90AAFB063}"/>
              </a:ext>
            </a:extLst>
          </p:cNvPr>
          <p:cNvSpPr/>
          <p:nvPr/>
        </p:nvSpPr>
        <p:spPr>
          <a:xfrm>
            <a:off x="7567574" y="2630035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EFFFFCE-7FA2-4559-A80B-349A7191DAB5}"/>
              </a:ext>
            </a:extLst>
          </p:cNvPr>
          <p:cNvSpPr/>
          <p:nvPr/>
        </p:nvSpPr>
        <p:spPr>
          <a:xfrm>
            <a:off x="2390676" y="3285776"/>
            <a:ext cx="5911244" cy="706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5FCF9F0-F572-45CE-95BE-0F7215FEAD66}"/>
              </a:ext>
            </a:extLst>
          </p:cNvPr>
          <p:cNvSpPr/>
          <p:nvPr/>
        </p:nvSpPr>
        <p:spPr>
          <a:xfrm>
            <a:off x="2452715" y="3339790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5EF890E-6C96-46EF-99C9-AC1DF677FF42}"/>
              </a:ext>
            </a:extLst>
          </p:cNvPr>
          <p:cNvSpPr/>
          <p:nvPr/>
        </p:nvSpPr>
        <p:spPr>
          <a:xfrm>
            <a:off x="4380735" y="3339790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AA4E8EC-ABF4-4AEB-9475-4BE7096AAC76}"/>
              </a:ext>
            </a:extLst>
          </p:cNvPr>
          <p:cNvSpPr/>
          <p:nvPr/>
        </p:nvSpPr>
        <p:spPr>
          <a:xfrm>
            <a:off x="6308756" y="3339790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8674FCA-9064-41F4-BB3A-7DD59DE90046}"/>
              </a:ext>
            </a:extLst>
          </p:cNvPr>
          <p:cNvSpPr/>
          <p:nvPr/>
        </p:nvSpPr>
        <p:spPr>
          <a:xfrm>
            <a:off x="2505853" y="3389109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759A35-D040-4C2D-B0D9-DF14B78C937E}"/>
              </a:ext>
            </a:extLst>
          </p:cNvPr>
          <p:cNvSpPr/>
          <p:nvPr/>
        </p:nvSpPr>
        <p:spPr>
          <a:xfrm>
            <a:off x="3109100" y="3389109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21662A0-4892-47D5-9E54-8B0AAD1F235F}"/>
              </a:ext>
            </a:extLst>
          </p:cNvPr>
          <p:cNvSpPr/>
          <p:nvPr/>
        </p:nvSpPr>
        <p:spPr>
          <a:xfrm>
            <a:off x="3712345" y="3389109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B795109-69FA-44CF-BBAE-6838D4342744}"/>
              </a:ext>
            </a:extLst>
          </p:cNvPr>
          <p:cNvSpPr/>
          <p:nvPr/>
        </p:nvSpPr>
        <p:spPr>
          <a:xfrm>
            <a:off x="4433467" y="3382894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15D4E1B-72C2-4127-893B-30E0577F7829}"/>
              </a:ext>
            </a:extLst>
          </p:cNvPr>
          <p:cNvSpPr/>
          <p:nvPr/>
        </p:nvSpPr>
        <p:spPr>
          <a:xfrm>
            <a:off x="5036714" y="3382894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373AAFE-623B-4232-A5C3-B9A4424A40A6}"/>
              </a:ext>
            </a:extLst>
          </p:cNvPr>
          <p:cNvSpPr/>
          <p:nvPr/>
        </p:nvSpPr>
        <p:spPr>
          <a:xfrm>
            <a:off x="5639959" y="3382894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D3DEDE3-4922-4F7F-8815-C8492C0895F5}"/>
              </a:ext>
            </a:extLst>
          </p:cNvPr>
          <p:cNvSpPr/>
          <p:nvPr/>
        </p:nvSpPr>
        <p:spPr>
          <a:xfrm>
            <a:off x="6361081" y="3376678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6A87CFD-467A-4BB6-9971-BD29551BB79A}"/>
              </a:ext>
            </a:extLst>
          </p:cNvPr>
          <p:cNvSpPr/>
          <p:nvPr/>
        </p:nvSpPr>
        <p:spPr>
          <a:xfrm>
            <a:off x="6964328" y="3376678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263F449-504C-42BC-8C67-C44687FD02CD}"/>
              </a:ext>
            </a:extLst>
          </p:cNvPr>
          <p:cNvSpPr/>
          <p:nvPr/>
        </p:nvSpPr>
        <p:spPr>
          <a:xfrm>
            <a:off x="7567574" y="3376678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866FE67-E3E5-431D-9BE8-04C03E985B04}"/>
              </a:ext>
            </a:extLst>
          </p:cNvPr>
          <p:cNvGrpSpPr/>
          <p:nvPr/>
        </p:nvGrpSpPr>
        <p:grpSpPr>
          <a:xfrm>
            <a:off x="9898057" y="1567027"/>
            <a:ext cx="859536" cy="859536"/>
            <a:chOff x="914400" y="1402080"/>
            <a:chExt cx="859536" cy="859536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C2C3A40-0BF1-42E2-A093-59987608F1C5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382CCCA0-C395-461C-BA03-EF7690354EF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231B4E3-E1EB-47F7-822F-4B38C840713E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02B3B18-DB7E-4F87-AE6A-1E21FDC9C71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3E0E7BB-7EAD-406E-B9E0-7106A2BB8DFC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70C19F7-9302-49BE-9DB0-48B9252DEAB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AEBC61E-5940-4297-BF15-35D963C5EA80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533C94-53D4-49D4-BF23-171100B2574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AFFBDAB-BD64-40CB-B0D4-5140F5A780F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E42275B2-6A94-49F7-B645-C1041CDAF684}"/>
              </a:ext>
            </a:extLst>
          </p:cNvPr>
          <p:cNvSpPr txBox="1"/>
          <p:nvPr/>
        </p:nvSpPr>
        <p:spPr>
          <a:xfrm>
            <a:off x="10038265" y="121345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028D83E-48D8-49DD-ABD6-D8167BFFD908}"/>
              </a:ext>
            </a:extLst>
          </p:cNvPr>
          <p:cNvSpPr txBox="1"/>
          <p:nvPr/>
        </p:nvSpPr>
        <p:spPr>
          <a:xfrm>
            <a:off x="9485228" y="8906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AFFC504-D0F4-43BF-ADFB-B4200723ACEF}"/>
              </a:ext>
            </a:extLst>
          </p:cNvPr>
          <p:cNvGrpSpPr/>
          <p:nvPr/>
        </p:nvGrpSpPr>
        <p:grpSpPr>
          <a:xfrm>
            <a:off x="8940797" y="1562255"/>
            <a:ext cx="859536" cy="859536"/>
            <a:chOff x="914400" y="1402080"/>
            <a:chExt cx="859536" cy="859536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E255548-48F0-4185-B06B-D2C8047A91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7151F76-03B3-4FE4-BE06-B04B6DBDFC63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5A4FAFD-9EF5-4EB8-A9ED-A9AF4BA566A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3810876-E92D-4349-A014-041369C288DE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C5708E3-3615-41FF-84AC-F907F872C086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BCFA24A-5018-4BDE-932D-F08E5F307046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7F13E07-7E95-4B7A-8C1B-A813EA02C59D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856DDAE-C9A1-4779-BE13-732E0F1AC1D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F8D299A-3BDE-4B95-ADA8-D3A9DAAAE42C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0FE7E5A-F9B7-4DEA-9B77-53A57DF3AC08}"/>
              </a:ext>
            </a:extLst>
          </p:cNvPr>
          <p:cNvSpPr/>
          <p:nvPr/>
        </p:nvSpPr>
        <p:spPr>
          <a:xfrm>
            <a:off x="9240139" y="184650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C0744C4-A843-4C7A-A650-C50DDD106672}"/>
              </a:ext>
            </a:extLst>
          </p:cNvPr>
          <p:cNvSpPr/>
          <p:nvPr/>
        </p:nvSpPr>
        <p:spPr>
          <a:xfrm>
            <a:off x="10187572" y="185763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23178" y="138849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924255" y="139961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5AD0C3-1D82-4929-ABD6-C37E165FA33E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A5F67E2-32C9-4672-80C4-937A13CA83E2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D6F6197-966D-496E-913C-D0BFDECE161C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0249BCA-7EE2-47F2-8DBB-8C27345EEB3E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9AC3080-35E3-458B-B0AE-160C817DE22C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EAF8AEA-9316-4288-BF3C-5F827C5A463A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F98E9F1-799C-47B3-8855-1382630CA734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4B6EAA-7B6B-4B98-BC15-4C1D9CC7497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D535D0-F124-4FEF-AA1C-7244BD209C3A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A2255E-4257-472C-985C-B6A3454A4A01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2E6842-8628-4F44-9456-567045235B48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65EC136-87D1-4B24-A170-3BB1D18E6750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E075863-496E-44EB-A481-88578287AC8A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8B8F8BA-ABED-4162-B1B0-BCE275C216F0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9142846-5177-4C6B-8E89-3A5FE353AE80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035EE43-F079-4189-AA55-9D6E57E1CD8C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94E066E-E9C6-4507-B362-6704A8FB96A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8482E04-12E6-4138-B5A7-4E8DE6758107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A7701CE-CB71-4529-950E-91FC99725C75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53EFB2D-245B-431E-994A-405BA2C84590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8B40F0C-4166-41E6-8277-8D00774FC5F1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75FAA40-7FA8-4F44-9863-0BF18598BAF8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33EA009-D2ED-4F70-AA39-9AF468B8929F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48428E5-EB2A-48D7-AD58-E505ED37DEFC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03D5EF1-708A-4AD8-BF92-B9B25C084A86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8277A70-5CF2-457F-AC97-97F9F16FF5F9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390D15E-FDEF-4E74-ABBC-56AF9F6BF24F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30EE2F3-F3F0-4749-BD9F-C67C4058F70F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15A14F-6192-47BF-AC37-E7CBAB779309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D2D5036-575F-4C1B-9316-2948492BD496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4CF4C15-BB37-402C-BF99-F68E34F0F447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60C3B39-8425-41F6-B100-CA28654A0500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848AA5B-6325-48F8-A93E-E3BA6B83A5BC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A2EDCD4-1BAC-44DF-8C4A-4D6755A79C59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C8F941F-CAF7-4D42-AF28-1ECED786FB7A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3553507-6382-4862-9492-5B75819B1FEF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66D44EF-51DF-4C76-84D0-2A25814CAF00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0E16D20-D7BF-45E4-A4C4-795CA66A4238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2C3E6C-1C8D-4F5E-B93F-A167D3E3EE2D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429E367-DEB9-4586-B2DD-EB29C49B7E43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B5C9411-F33A-4793-91B9-701DF42FEE22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40E5CB-E875-484A-A310-E16B76E5F23D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E164734-4C51-423B-97AF-A88AF04766BC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F1EDF52-D39B-44F6-B377-39F02FE94B11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78BA2F4-9B04-425D-BFC0-66F93E1A66F8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C3EDF4D-F289-41C8-9E9D-40CCFFCB1178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636C93D-9ADB-4AF2-B7E0-551CFB032EE5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3B8AF1D-C19C-438A-B785-D8B2FE6A18A3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2B8D253-6FB2-4CED-B0B2-6B88C85CE572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D1933AE-12A4-4825-92DC-50B3B2F51070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2D9BF35-A475-4939-84BD-D6002A802E08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0DB403B-DA45-4DBE-B7EF-921A9D2FE84D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D5E442-B932-49BB-86A0-38B628432E69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CB922C1-AFF8-466A-8433-68F8CD4319E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C9D0BE-FCB5-48E2-BB93-49B497B9E019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F79D9C2-6767-43E0-A77C-5A2A1B22962F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48B248-2FE4-4D35-A915-D8E93604F785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D8E0EC5-13FC-4401-82FD-350AEBA746F7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6DE1FC-499A-402B-B665-A7595E15AFA8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146682D-3C84-4417-980B-357D8DAA98C1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30821CD-FC60-4E2A-B1B7-A5C5FD902782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70EC84-40DB-4865-920A-01075D8AD700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DF41AE-6258-43A0-84EC-678333270FF4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712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5AD0C3-1D82-4929-ABD6-C37E165FA33E}"/>
              </a:ext>
            </a:extLst>
          </p:cNvPr>
          <p:cNvSpPr/>
          <p:nvPr/>
        </p:nvSpPr>
        <p:spPr>
          <a:xfrm>
            <a:off x="407717" y="1919776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A5F67E2-32C9-4672-80C4-937A13CA83E2}"/>
              </a:ext>
            </a:extLst>
          </p:cNvPr>
          <p:cNvSpPr/>
          <p:nvPr/>
        </p:nvSpPr>
        <p:spPr>
          <a:xfrm>
            <a:off x="499157" y="200512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D6F6197-966D-496E-913C-D0BFDECE161C}"/>
              </a:ext>
            </a:extLst>
          </p:cNvPr>
          <p:cNvSpPr/>
          <p:nvPr/>
        </p:nvSpPr>
        <p:spPr>
          <a:xfrm>
            <a:off x="608855" y="210157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0249BCA-7EE2-47F2-8DBB-8C27345EEB3E}"/>
              </a:ext>
            </a:extLst>
          </p:cNvPr>
          <p:cNvSpPr/>
          <p:nvPr/>
        </p:nvSpPr>
        <p:spPr>
          <a:xfrm>
            <a:off x="5229623" y="210157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9AC3080-35E3-458B-B0AE-160C817DE22C}"/>
              </a:ext>
            </a:extLst>
          </p:cNvPr>
          <p:cNvSpPr/>
          <p:nvPr/>
        </p:nvSpPr>
        <p:spPr>
          <a:xfrm>
            <a:off x="728707" y="219803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EAF8AEA-9316-4288-BF3C-5F827C5A463A}"/>
              </a:ext>
            </a:extLst>
          </p:cNvPr>
          <p:cNvSpPr/>
          <p:nvPr/>
        </p:nvSpPr>
        <p:spPr>
          <a:xfrm>
            <a:off x="2919239" y="219803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F98E9F1-799C-47B3-8855-1382630CA734}"/>
              </a:ext>
            </a:extLst>
          </p:cNvPr>
          <p:cNvSpPr/>
          <p:nvPr/>
        </p:nvSpPr>
        <p:spPr>
          <a:xfrm>
            <a:off x="814107" y="2289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4B6EAA-7B6B-4B98-BC15-4C1D9CC7497F}"/>
              </a:ext>
            </a:extLst>
          </p:cNvPr>
          <p:cNvSpPr/>
          <p:nvPr/>
        </p:nvSpPr>
        <p:spPr>
          <a:xfrm>
            <a:off x="1824408" y="2289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D535D0-F124-4FEF-AA1C-7244BD209C3A}"/>
              </a:ext>
            </a:extLst>
          </p:cNvPr>
          <p:cNvSpPr/>
          <p:nvPr/>
        </p:nvSpPr>
        <p:spPr>
          <a:xfrm>
            <a:off x="894990" y="236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A2255E-4257-472C-985C-B6A3454A4A01}"/>
              </a:ext>
            </a:extLst>
          </p:cNvPr>
          <p:cNvSpPr/>
          <p:nvPr/>
        </p:nvSpPr>
        <p:spPr>
          <a:xfrm>
            <a:off x="1315991" y="236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2E6842-8628-4F44-9456-567045235B48}"/>
              </a:ext>
            </a:extLst>
          </p:cNvPr>
          <p:cNvSpPr/>
          <p:nvPr/>
        </p:nvSpPr>
        <p:spPr>
          <a:xfrm>
            <a:off x="1908048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65EC136-87D1-4B24-A170-3BB1D18E6750}"/>
              </a:ext>
            </a:extLst>
          </p:cNvPr>
          <p:cNvSpPr/>
          <p:nvPr/>
        </p:nvSpPr>
        <p:spPr>
          <a:xfrm>
            <a:off x="2329049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E075863-496E-44EB-A481-88578287AC8A}"/>
              </a:ext>
            </a:extLst>
          </p:cNvPr>
          <p:cNvSpPr/>
          <p:nvPr/>
        </p:nvSpPr>
        <p:spPr>
          <a:xfrm>
            <a:off x="2983141" y="228741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8B8F8BA-ABED-4162-B1B0-BCE275C216F0}"/>
              </a:ext>
            </a:extLst>
          </p:cNvPr>
          <p:cNvSpPr/>
          <p:nvPr/>
        </p:nvSpPr>
        <p:spPr>
          <a:xfrm>
            <a:off x="3993442" y="228741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9142846-5177-4C6B-8E89-3A5FE353AE80}"/>
              </a:ext>
            </a:extLst>
          </p:cNvPr>
          <p:cNvSpPr/>
          <p:nvPr/>
        </p:nvSpPr>
        <p:spPr>
          <a:xfrm>
            <a:off x="3064024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035EE43-F079-4189-AA55-9D6E57E1CD8C}"/>
              </a:ext>
            </a:extLst>
          </p:cNvPr>
          <p:cNvSpPr/>
          <p:nvPr/>
        </p:nvSpPr>
        <p:spPr>
          <a:xfrm>
            <a:off x="3485025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94E066E-E9C6-4507-B362-6704A8FB96AA}"/>
              </a:ext>
            </a:extLst>
          </p:cNvPr>
          <p:cNvSpPr/>
          <p:nvPr/>
        </p:nvSpPr>
        <p:spPr>
          <a:xfrm>
            <a:off x="4077082" y="235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8482E04-12E6-4138-B5A7-4E8DE6758107}"/>
              </a:ext>
            </a:extLst>
          </p:cNvPr>
          <p:cNvSpPr/>
          <p:nvPr/>
        </p:nvSpPr>
        <p:spPr>
          <a:xfrm>
            <a:off x="4498083" y="235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A7701CE-CB71-4529-950E-91FC99725C75}"/>
              </a:ext>
            </a:extLst>
          </p:cNvPr>
          <p:cNvSpPr/>
          <p:nvPr/>
        </p:nvSpPr>
        <p:spPr>
          <a:xfrm>
            <a:off x="5349475" y="220609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53EFB2D-245B-431E-994A-405BA2C84590}"/>
              </a:ext>
            </a:extLst>
          </p:cNvPr>
          <p:cNvSpPr/>
          <p:nvPr/>
        </p:nvSpPr>
        <p:spPr>
          <a:xfrm>
            <a:off x="7540007" y="220609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8B40F0C-4166-41E6-8277-8D00774FC5F1}"/>
              </a:ext>
            </a:extLst>
          </p:cNvPr>
          <p:cNvSpPr/>
          <p:nvPr/>
        </p:nvSpPr>
        <p:spPr>
          <a:xfrm>
            <a:off x="5434875" y="2297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75FAA40-7FA8-4F44-9863-0BF18598BAF8}"/>
              </a:ext>
            </a:extLst>
          </p:cNvPr>
          <p:cNvSpPr/>
          <p:nvPr/>
        </p:nvSpPr>
        <p:spPr>
          <a:xfrm>
            <a:off x="6445176" y="2297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33EA009-D2ED-4F70-AA39-9AF468B8929F}"/>
              </a:ext>
            </a:extLst>
          </p:cNvPr>
          <p:cNvSpPr/>
          <p:nvPr/>
        </p:nvSpPr>
        <p:spPr>
          <a:xfrm>
            <a:off x="5515758" y="237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48428E5-EB2A-48D7-AD58-E505ED37DEFC}"/>
              </a:ext>
            </a:extLst>
          </p:cNvPr>
          <p:cNvSpPr/>
          <p:nvPr/>
        </p:nvSpPr>
        <p:spPr>
          <a:xfrm>
            <a:off x="5936759" y="237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03D5EF1-708A-4AD8-BF92-B9B25C084A86}"/>
              </a:ext>
            </a:extLst>
          </p:cNvPr>
          <p:cNvSpPr/>
          <p:nvPr/>
        </p:nvSpPr>
        <p:spPr>
          <a:xfrm>
            <a:off x="6528816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8277A70-5CF2-457F-AC97-97F9F16FF5F9}"/>
              </a:ext>
            </a:extLst>
          </p:cNvPr>
          <p:cNvSpPr/>
          <p:nvPr/>
        </p:nvSpPr>
        <p:spPr>
          <a:xfrm>
            <a:off x="6949817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390D15E-FDEF-4E74-ABBC-56AF9F6BF24F}"/>
              </a:ext>
            </a:extLst>
          </p:cNvPr>
          <p:cNvSpPr/>
          <p:nvPr/>
        </p:nvSpPr>
        <p:spPr>
          <a:xfrm>
            <a:off x="7603909" y="2295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30EE2F3-F3F0-4749-BD9F-C67C4058F70F}"/>
              </a:ext>
            </a:extLst>
          </p:cNvPr>
          <p:cNvSpPr/>
          <p:nvPr/>
        </p:nvSpPr>
        <p:spPr>
          <a:xfrm>
            <a:off x="8614210" y="2295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15A14F-6192-47BF-AC37-E7CBAB779309}"/>
              </a:ext>
            </a:extLst>
          </p:cNvPr>
          <p:cNvSpPr/>
          <p:nvPr/>
        </p:nvSpPr>
        <p:spPr>
          <a:xfrm>
            <a:off x="7684792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D2D5036-575F-4C1B-9316-2948492BD496}"/>
              </a:ext>
            </a:extLst>
          </p:cNvPr>
          <p:cNvSpPr/>
          <p:nvPr/>
        </p:nvSpPr>
        <p:spPr>
          <a:xfrm>
            <a:off x="8105793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4CF4C15-BB37-402C-BF99-F68E34F0F447}"/>
              </a:ext>
            </a:extLst>
          </p:cNvPr>
          <p:cNvSpPr/>
          <p:nvPr/>
        </p:nvSpPr>
        <p:spPr>
          <a:xfrm>
            <a:off x="8697850" y="2366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60C3B39-8425-41F6-B100-CA28654A0500}"/>
              </a:ext>
            </a:extLst>
          </p:cNvPr>
          <p:cNvSpPr/>
          <p:nvPr/>
        </p:nvSpPr>
        <p:spPr>
          <a:xfrm>
            <a:off x="9118851" y="2366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848AA5B-6325-48F8-A93E-E3BA6B83A5BC}"/>
              </a:ext>
            </a:extLst>
          </p:cNvPr>
          <p:cNvSpPr/>
          <p:nvPr/>
        </p:nvSpPr>
        <p:spPr>
          <a:xfrm>
            <a:off x="499157" y="316295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A2EDCD4-1BAC-44DF-8C4A-4D6755A79C59}"/>
              </a:ext>
            </a:extLst>
          </p:cNvPr>
          <p:cNvSpPr/>
          <p:nvPr/>
        </p:nvSpPr>
        <p:spPr>
          <a:xfrm>
            <a:off x="608855" y="325941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C8F941F-CAF7-4D42-AF28-1ECED786FB7A}"/>
              </a:ext>
            </a:extLst>
          </p:cNvPr>
          <p:cNvSpPr/>
          <p:nvPr/>
        </p:nvSpPr>
        <p:spPr>
          <a:xfrm>
            <a:off x="5229623" y="325941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3553507-6382-4862-9492-5B75819B1FEF}"/>
              </a:ext>
            </a:extLst>
          </p:cNvPr>
          <p:cNvSpPr/>
          <p:nvPr/>
        </p:nvSpPr>
        <p:spPr>
          <a:xfrm>
            <a:off x="728707" y="335586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66D44EF-51DF-4C76-84D0-2A25814CAF00}"/>
              </a:ext>
            </a:extLst>
          </p:cNvPr>
          <p:cNvSpPr/>
          <p:nvPr/>
        </p:nvSpPr>
        <p:spPr>
          <a:xfrm>
            <a:off x="2919239" y="335586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0E16D20-D7BF-45E4-A4C4-795CA66A4238}"/>
              </a:ext>
            </a:extLst>
          </p:cNvPr>
          <p:cNvSpPr/>
          <p:nvPr/>
        </p:nvSpPr>
        <p:spPr>
          <a:xfrm>
            <a:off x="814107" y="3447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2C3E6C-1C8D-4F5E-B93F-A167D3E3EE2D}"/>
              </a:ext>
            </a:extLst>
          </p:cNvPr>
          <p:cNvSpPr/>
          <p:nvPr/>
        </p:nvSpPr>
        <p:spPr>
          <a:xfrm>
            <a:off x="1824408" y="3447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429E367-DEB9-4586-B2DD-EB29C49B7E43}"/>
              </a:ext>
            </a:extLst>
          </p:cNvPr>
          <p:cNvSpPr/>
          <p:nvPr/>
        </p:nvSpPr>
        <p:spPr>
          <a:xfrm>
            <a:off x="894990" y="3520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B5C9411-F33A-4793-91B9-701DF42FEE22}"/>
              </a:ext>
            </a:extLst>
          </p:cNvPr>
          <p:cNvSpPr/>
          <p:nvPr/>
        </p:nvSpPr>
        <p:spPr>
          <a:xfrm>
            <a:off x="1315991" y="3520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40E5CB-E875-484A-A310-E16B76E5F23D}"/>
              </a:ext>
            </a:extLst>
          </p:cNvPr>
          <p:cNvSpPr/>
          <p:nvPr/>
        </p:nvSpPr>
        <p:spPr>
          <a:xfrm>
            <a:off x="1908048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E164734-4C51-423B-97AF-A88AF04766BC}"/>
              </a:ext>
            </a:extLst>
          </p:cNvPr>
          <p:cNvSpPr/>
          <p:nvPr/>
        </p:nvSpPr>
        <p:spPr>
          <a:xfrm>
            <a:off x="2329049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F1EDF52-D39B-44F6-B377-39F02FE94B11}"/>
              </a:ext>
            </a:extLst>
          </p:cNvPr>
          <p:cNvSpPr/>
          <p:nvPr/>
        </p:nvSpPr>
        <p:spPr>
          <a:xfrm>
            <a:off x="2983141" y="344524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78BA2F4-9B04-425D-BFC0-66F93E1A66F8}"/>
              </a:ext>
            </a:extLst>
          </p:cNvPr>
          <p:cNvSpPr/>
          <p:nvPr/>
        </p:nvSpPr>
        <p:spPr>
          <a:xfrm>
            <a:off x="3993442" y="344524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C3EDF4D-F289-41C8-9E9D-40CCFFCB1178}"/>
              </a:ext>
            </a:extLst>
          </p:cNvPr>
          <p:cNvSpPr/>
          <p:nvPr/>
        </p:nvSpPr>
        <p:spPr>
          <a:xfrm>
            <a:off x="3064024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636C93D-9ADB-4AF2-B7E0-551CFB032EE5}"/>
              </a:ext>
            </a:extLst>
          </p:cNvPr>
          <p:cNvSpPr/>
          <p:nvPr/>
        </p:nvSpPr>
        <p:spPr>
          <a:xfrm>
            <a:off x="3485025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3B8AF1D-C19C-438A-B785-D8B2FE6A18A3}"/>
              </a:ext>
            </a:extLst>
          </p:cNvPr>
          <p:cNvSpPr/>
          <p:nvPr/>
        </p:nvSpPr>
        <p:spPr>
          <a:xfrm>
            <a:off x="4077082" y="351633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2B8D253-6FB2-4CED-B0B2-6B88C85CE572}"/>
              </a:ext>
            </a:extLst>
          </p:cNvPr>
          <p:cNvSpPr/>
          <p:nvPr/>
        </p:nvSpPr>
        <p:spPr>
          <a:xfrm>
            <a:off x="4498083" y="351633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D1933AE-12A4-4825-92DC-50B3B2F51070}"/>
              </a:ext>
            </a:extLst>
          </p:cNvPr>
          <p:cNvSpPr/>
          <p:nvPr/>
        </p:nvSpPr>
        <p:spPr>
          <a:xfrm>
            <a:off x="5349475" y="336393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2D9BF35-A475-4939-84BD-D6002A802E08}"/>
              </a:ext>
            </a:extLst>
          </p:cNvPr>
          <p:cNvSpPr/>
          <p:nvPr/>
        </p:nvSpPr>
        <p:spPr>
          <a:xfrm>
            <a:off x="7540007" y="336393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0DB403B-DA45-4DBE-B7EF-921A9D2FE84D}"/>
              </a:ext>
            </a:extLst>
          </p:cNvPr>
          <p:cNvSpPr/>
          <p:nvPr/>
        </p:nvSpPr>
        <p:spPr>
          <a:xfrm>
            <a:off x="5434875" y="345537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D5E442-B932-49BB-86A0-38B628432E69}"/>
              </a:ext>
            </a:extLst>
          </p:cNvPr>
          <p:cNvSpPr/>
          <p:nvPr/>
        </p:nvSpPr>
        <p:spPr>
          <a:xfrm>
            <a:off x="6445176" y="345537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CB922C1-AFF8-466A-8433-68F8CD4319E2}"/>
              </a:ext>
            </a:extLst>
          </p:cNvPr>
          <p:cNvSpPr/>
          <p:nvPr/>
        </p:nvSpPr>
        <p:spPr>
          <a:xfrm>
            <a:off x="5515758" y="352852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C9D0BE-FCB5-48E2-BB93-49B497B9E019}"/>
              </a:ext>
            </a:extLst>
          </p:cNvPr>
          <p:cNvSpPr/>
          <p:nvPr/>
        </p:nvSpPr>
        <p:spPr>
          <a:xfrm>
            <a:off x="5936759" y="352852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F79D9C2-6767-43E0-A77C-5A2A1B22962F}"/>
              </a:ext>
            </a:extLst>
          </p:cNvPr>
          <p:cNvSpPr/>
          <p:nvPr/>
        </p:nvSpPr>
        <p:spPr>
          <a:xfrm>
            <a:off x="6528816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48B248-2FE4-4D35-A915-D8E93604F785}"/>
              </a:ext>
            </a:extLst>
          </p:cNvPr>
          <p:cNvSpPr/>
          <p:nvPr/>
        </p:nvSpPr>
        <p:spPr>
          <a:xfrm>
            <a:off x="6949817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D8E0EC5-13FC-4401-82FD-350AEBA746F7}"/>
              </a:ext>
            </a:extLst>
          </p:cNvPr>
          <p:cNvSpPr/>
          <p:nvPr/>
        </p:nvSpPr>
        <p:spPr>
          <a:xfrm>
            <a:off x="7603909" y="3453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6DE1FC-499A-402B-B665-A7595E15AFA8}"/>
              </a:ext>
            </a:extLst>
          </p:cNvPr>
          <p:cNvSpPr/>
          <p:nvPr/>
        </p:nvSpPr>
        <p:spPr>
          <a:xfrm>
            <a:off x="8614210" y="3453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146682D-3C84-4417-980B-357D8DAA98C1}"/>
              </a:ext>
            </a:extLst>
          </p:cNvPr>
          <p:cNvSpPr/>
          <p:nvPr/>
        </p:nvSpPr>
        <p:spPr>
          <a:xfrm>
            <a:off x="7684792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30821CD-FC60-4E2A-B1B7-A5C5FD902782}"/>
              </a:ext>
            </a:extLst>
          </p:cNvPr>
          <p:cNvSpPr/>
          <p:nvPr/>
        </p:nvSpPr>
        <p:spPr>
          <a:xfrm>
            <a:off x="8105793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70EC84-40DB-4865-920A-01075D8AD700}"/>
              </a:ext>
            </a:extLst>
          </p:cNvPr>
          <p:cNvSpPr/>
          <p:nvPr/>
        </p:nvSpPr>
        <p:spPr>
          <a:xfrm>
            <a:off x="8697850" y="3524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DF41AE-6258-43A0-84EC-678333270FF4}"/>
              </a:ext>
            </a:extLst>
          </p:cNvPr>
          <p:cNvSpPr/>
          <p:nvPr/>
        </p:nvSpPr>
        <p:spPr>
          <a:xfrm>
            <a:off x="9118851" y="3524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165B12B-366E-4072-ADD3-C9C8097110CB}"/>
              </a:ext>
            </a:extLst>
          </p:cNvPr>
          <p:cNvSpPr txBox="1"/>
          <p:nvPr/>
        </p:nvSpPr>
        <p:spPr>
          <a:xfrm>
            <a:off x="735087" y="771144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4A46F6E-89A9-4DBE-9BA7-43DD26339BE3}"/>
              </a:ext>
            </a:extLst>
          </p:cNvPr>
          <p:cNvSpPr/>
          <p:nvPr/>
        </p:nvSpPr>
        <p:spPr>
          <a:xfrm>
            <a:off x="5164878" y="771144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5AA5666-D150-462A-B05B-7D6799C4FB26}"/>
              </a:ext>
            </a:extLst>
          </p:cNvPr>
          <p:cNvSpPr/>
          <p:nvPr/>
        </p:nvSpPr>
        <p:spPr>
          <a:xfrm>
            <a:off x="3892665" y="1420225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2C90277-FDE1-427A-A49C-94D5F39DF3E5}"/>
              </a:ext>
            </a:extLst>
          </p:cNvPr>
          <p:cNvCxnSpPr>
            <a:stCxn id="181" idx="2"/>
            <a:endCxn id="182" idx="0"/>
          </p:cNvCxnSpPr>
          <p:nvPr/>
        </p:nvCxnSpPr>
        <p:spPr>
          <a:xfrm flipH="1">
            <a:off x="4305724" y="1171254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4668A0C-E7D1-4368-864C-DB5B992C7D1E}"/>
              </a:ext>
            </a:extLst>
          </p:cNvPr>
          <p:cNvSpPr/>
          <p:nvPr/>
        </p:nvSpPr>
        <p:spPr>
          <a:xfrm>
            <a:off x="3983279" y="771144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3D5438B-27D9-46B6-AF52-17DF0AEC862E}"/>
              </a:ext>
            </a:extLst>
          </p:cNvPr>
          <p:cNvSpPr/>
          <p:nvPr/>
        </p:nvSpPr>
        <p:spPr>
          <a:xfrm>
            <a:off x="4822035" y="1417314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F0956724-0A20-4A88-B587-1F8BE09D8951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>
            <a:off x="4522453" y="1171254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E5AC933-5B36-478F-ABBD-D7C2A3B1AA2D}"/>
              </a:ext>
            </a:extLst>
          </p:cNvPr>
          <p:cNvSpPr/>
          <p:nvPr/>
        </p:nvSpPr>
        <p:spPr>
          <a:xfrm>
            <a:off x="407717" y="4449497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EFD31955-8690-4C94-B729-94DD10B96C51}"/>
              </a:ext>
            </a:extLst>
          </p:cNvPr>
          <p:cNvSpPr/>
          <p:nvPr/>
        </p:nvSpPr>
        <p:spPr>
          <a:xfrm>
            <a:off x="499157" y="4534841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8039F4C-A16C-430C-99E7-54F55A3CC147}"/>
              </a:ext>
            </a:extLst>
          </p:cNvPr>
          <p:cNvSpPr/>
          <p:nvPr/>
        </p:nvSpPr>
        <p:spPr>
          <a:xfrm>
            <a:off x="608855" y="4631299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CA4782C-E0F0-46D7-B633-459813E9F9B5}"/>
              </a:ext>
            </a:extLst>
          </p:cNvPr>
          <p:cNvSpPr/>
          <p:nvPr/>
        </p:nvSpPr>
        <p:spPr>
          <a:xfrm>
            <a:off x="5229623" y="4631299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7F7A087-2BEC-465C-AA10-399639742FCB}"/>
              </a:ext>
            </a:extLst>
          </p:cNvPr>
          <p:cNvSpPr/>
          <p:nvPr/>
        </p:nvSpPr>
        <p:spPr>
          <a:xfrm>
            <a:off x="728707" y="4727756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2ABA983-887D-4230-8133-22834739320E}"/>
              </a:ext>
            </a:extLst>
          </p:cNvPr>
          <p:cNvSpPr/>
          <p:nvPr/>
        </p:nvSpPr>
        <p:spPr>
          <a:xfrm>
            <a:off x="2919239" y="4727756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F29A568-889B-40DB-85AB-7A3AF6DFC089}"/>
              </a:ext>
            </a:extLst>
          </p:cNvPr>
          <p:cNvSpPr/>
          <p:nvPr/>
        </p:nvSpPr>
        <p:spPr>
          <a:xfrm>
            <a:off x="814107" y="4819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EA0642A-3FDD-4B00-9E91-2E91D188A696}"/>
              </a:ext>
            </a:extLst>
          </p:cNvPr>
          <p:cNvSpPr/>
          <p:nvPr/>
        </p:nvSpPr>
        <p:spPr>
          <a:xfrm>
            <a:off x="1824408" y="4819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9FF1FB5-C5DE-4BD9-8478-5F0BA9C1D294}"/>
              </a:ext>
            </a:extLst>
          </p:cNvPr>
          <p:cNvSpPr/>
          <p:nvPr/>
        </p:nvSpPr>
        <p:spPr>
          <a:xfrm>
            <a:off x="894990" y="4892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E73F44C-CACA-4C25-92FC-1DCD246EB15F}"/>
              </a:ext>
            </a:extLst>
          </p:cNvPr>
          <p:cNvSpPr/>
          <p:nvPr/>
        </p:nvSpPr>
        <p:spPr>
          <a:xfrm>
            <a:off x="1315991" y="4892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04D7C5A-7DB1-49AF-BD10-D4A7B9AF924B}"/>
              </a:ext>
            </a:extLst>
          </p:cNvPr>
          <p:cNvSpPr/>
          <p:nvPr/>
        </p:nvSpPr>
        <p:spPr>
          <a:xfrm>
            <a:off x="1908048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36A3D0C-76B0-45EF-ABAD-7AE649135288}"/>
              </a:ext>
            </a:extLst>
          </p:cNvPr>
          <p:cNvSpPr/>
          <p:nvPr/>
        </p:nvSpPr>
        <p:spPr>
          <a:xfrm>
            <a:off x="2329049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91F26E6-2CB4-4A12-AD8F-7D5894249E68}"/>
              </a:ext>
            </a:extLst>
          </p:cNvPr>
          <p:cNvSpPr/>
          <p:nvPr/>
        </p:nvSpPr>
        <p:spPr>
          <a:xfrm>
            <a:off x="2983141" y="481713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DE12928-DB15-40D3-9BD9-1D5EF52A1A00}"/>
              </a:ext>
            </a:extLst>
          </p:cNvPr>
          <p:cNvSpPr/>
          <p:nvPr/>
        </p:nvSpPr>
        <p:spPr>
          <a:xfrm>
            <a:off x="3993442" y="481713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9A87EE4-1AF7-4366-B066-ADDCAB148C5E}"/>
              </a:ext>
            </a:extLst>
          </p:cNvPr>
          <p:cNvSpPr/>
          <p:nvPr/>
        </p:nvSpPr>
        <p:spPr>
          <a:xfrm>
            <a:off x="3064024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9FDAE15-C007-4157-867D-79A992B2EF8B}"/>
              </a:ext>
            </a:extLst>
          </p:cNvPr>
          <p:cNvSpPr/>
          <p:nvPr/>
        </p:nvSpPr>
        <p:spPr>
          <a:xfrm>
            <a:off x="3485025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9DBA083-A917-47FE-A3E3-4BB32A869D89}"/>
              </a:ext>
            </a:extLst>
          </p:cNvPr>
          <p:cNvSpPr/>
          <p:nvPr/>
        </p:nvSpPr>
        <p:spPr>
          <a:xfrm>
            <a:off x="4077082" y="488822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F029ACF-3993-4700-9A13-6F83F81B1802}"/>
              </a:ext>
            </a:extLst>
          </p:cNvPr>
          <p:cNvSpPr/>
          <p:nvPr/>
        </p:nvSpPr>
        <p:spPr>
          <a:xfrm>
            <a:off x="4498083" y="488822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78EAEE6-10B1-46F0-B838-5CE3662A8323}"/>
              </a:ext>
            </a:extLst>
          </p:cNvPr>
          <p:cNvSpPr/>
          <p:nvPr/>
        </p:nvSpPr>
        <p:spPr>
          <a:xfrm>
            <a:off x="5349475" y="473582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2BEA4F6-6D4A-4AC3-B7D7-6ECD665261CB}"/>
              </a:ext>
            </a:extLst>
          </p:cNvPr>
          <p:cNvSpPr/>
          <p:nvPr/>
        </p:nvSpPr>
        <p:spPr>
          <a:xfrm>
            <a:off x="7540007" y="473582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F0C1461-D2DC-45FF-94D9-FEC238D58931}"/>
              </a:ext>
            </a:extLst>
          </p:cNvPr>
          <p:cNvSpPr/>
          <p:nvPr/>
        </p:nvSpPr>
        <p:spPr>
          <a:xfrm>
            <a:off x="5434875" y="482726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4A6D21A-3B8B-4465-9AA7-5E4B97CC900F}"/>
              </a:ext>
            </a:extLst>
          </p:cNvPr>
          <p:cNvSpPr/>
          <p:nvPr/>
        </p:nvSpPr>
        <p:spPr>
          <a:xfrm>
            <a:off x="6445176" y="482726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4897243-109F-483A-8D3B-01903D3EC056}"/>
              </a:ext>
            </a:extLst>
          </p:cNvPr>
          <p:cNvSpPr/>
          <p:nvPr/>
        </p:nvSpPr>
        <p:spPr>
          <a:xfrm>
            <a:off x="5515758" y="490041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E316DCC-1FA8-4FAA-BC9A-11CAD8DBA646}"/>
              </a:ext>
            </a:extLst>
          </p:cNvPr>
          <p:cNvSpPr/>
          <p:nvPr/>
        </p:nvSpPr>
        <p:spPr>
          <a:xfrm>
            <a:off x="5936759" y="490041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4C6B2B7-BBE4-41AD-AB3B-A94EC095E350}"/>
              </a:ext>
            </a:extLst>
          </p:cNvPr>
          <p:cNvSpPr/>
          <p:nvPr/>
        </p:nvSpPr>
        <p:spPr>
          <a:xfrm>
            <a:off x="6528816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33FE1CF-4B1D-4651-89E0-31407252ACF0}"/>
              </a:ext>
            </a:extLst>
          </p:cNvPr>
          <p:cNvSpPr/>
          <p:nvPr/>
        </p:nvSpPr>
        <p:spPr>
          <a:xfrm>
            <a:off x="6949817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F3F63C98-CD1E-4498-AA6B-2D0CF3FE609C}"/>
              </a:ext>
            </a:extLst>
          </p:cNvPr>
          <p:cNvSpPr/>
          <p:nvPr/>
        </p:nvSpPr>
        <p:spPr>
          <a:xfrm>
            <a:off x="7603909" y="4825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C28787A1-DD1F-4C70-BD1F-0ADF9CC11277}"/>
              </a:ext>
            </a:extLst>
          </p:cNvPr>
          <p:cNvSpPr/>
          <p:nvPr/>
        </p:nvSpPr>
        <p:spPr>
          <a:xfrm>
            <a:off x="8614210" y="4825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5A9D8E1-0F5C-4C49-B5CC-48802AF96572}"/>
              </a:ext>
            </a:extLst>
          </p:cNvPr>
          <p:cNvSpPr/>
          <p:nvPr/>
        </p:nvSpPr>
        <p:spPr>
          <a:xfrm>
            <a:off x="7684792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9BE62ED8-84D3-4333-B535-2D04C1A907F6}"/>
              </a:ext>
            </a:extLst>
          </p:cNvPr>
          <p:cNvSpPr/>
          <p:nvPr/>
        </p:nvSpPr>
        <p:spPr>
          <a:xfrm>
            <a:off x="8105793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75FD772-B9FF-4BC8-9C71-74E3ECB0290A}"/>
              </a:ext>
            </a:extLst>
          </p:cNvPr>
          <p:cNvSpPr/>
          <p:nvPr/>
        </p:nvSpPr>
        <p:spPr>
          <a:xfrm>
            <a:off x="8697850" y="4896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188D9F9-1AD3-4A25-9A9A-F46E8F5D7724}"/>
              </a:ext>
            </a:extLst>
          </p:cNvPr>
          <p:cNvSpPr/>
          <p:nvPr/>
        </p:nvSpPr>
        <p:spPr>
          <a:xfrm>
            <a:off x="9118851" y="4896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B4DC3B7-398E-42B7-AD26-A2B6F092A353}"/>
              </a:ext>
            </a:extLst>
          </p:cNvPr>
          <p:cNvSpPr/>
          <p:nvPr/>
        </p:nvSpPr>
        <p:spPr>
          <a:xfrm>
            <a:off x="499157" y="569267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DFB1F3-F206-4E68-8CDB-EA24641A26DA}"/>
              </a:ext>
            </a:extLst>
          </p:cNvPr>
          <p:cNvSpPr/>
          <p:nvPr/>
        </p:nvSpPr>
        <p:spPr>
          <a:xfrm>
            <a:off x="608855" y="57891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6B003ED-472A-442D-8228-B79BE87A2846}"/>
              </a:ext>
            </a:extLst>
          </p:cNvPr>
          <p:cNvSpPr/>
          <p:nvPr/>
        </p:nvSpPr>
        <p:spPr>
          <a:xfrm>
            <a:off x="5229623" y="57891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EFDD0A-BE98-475E-A2C1-AA6D50ACC0B2}"/>
              </a:ext>
            </a:extLst>
          </p:cNvPr>
          <p:cNvSpPr/>
          <p:nvPr/>
        </p:nvSpPr>
        <p:spPr>
          <a:xfrm>
            <a:off x="728707" y="58855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0E9FCB6-5B0B-4D61-8201-BB49F7F90EF3}"/>
              </a:ext>
            </a:extLst>
          </p:cNvPr>
          <p:cNvSpPr/>
          <p:nvPr/>
        </p:nvSpPr>
        <p:spPr>
          <a:xfrm>
            <a:off x="2919239" y="58855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51B29822-ADC1-433B-8BEC-2F8A8722AA64}"/>
              </a:ext>
            </a:extLst>
          </p:cNvPr>
          <p:cNvSpPr/>
          <p:nvPr/>
        </p:nvSpPr>
        <p:spPr>
          <a:xfrm>
            <a:off x="814107" y="5977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C38EA13-AFFF-48AD-95F6-5020D6AF2B7B}"/>
              </a:ext>
            </a:extLst>
          </p:cNvPr>
          <p:cNvSpPr/>
          <p:nvPr/>
        </p:nvSpPr>
        <p:spPr>
          <a:xfrm>
            <a:off x="1824408" y="5977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2BFB0DB-A3F2-4EC7-9F37-39C35DB30580}"/>
              </a:ext>
            </a:extLst>
          </p:cNvPr>
          <p:cNvSpPr/>
          <p:nvPr/>
        </p:nvSpPr>
        <p:spPr>
          <a:xfrm>
            <a:off x="894990" y="6050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099865F-0CDB-4123-994E-9DC056BEDFB4}"/>
              </a:ext>
            </a:extLst>
          </p:cNvPr>
          <p:cNvSpPr/>
          <p:nvPr/>
        </p:nvSpPr>
        <p:spPr>
          <a:xfrm>
            <a:off x="1315991" y="6050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1D6E646-1F15-4909-9C0E-314950B547A6}"/>
              </a:ext>
            </a:extLst>
          </p:cNvPr>
          <p:cNvSpPr/>
          <p:nvPr/>
        </p:nvSpPr>
        <p:spPr>
          <a:xfrm>
            <a:off x="1908048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B34539-92C5-4C87-A301-47950BC5D350}"/>
              </a:ext>
            </a:extLst>
          </p:cNvPr>
          <p:cNvSpPr/>
          <p:nvPr/>
        </p:nvSpPr>
        <p:spPr>
          <a:xfrm>
            <a:off x="2329049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5153069-4489-421E-98B4-425C9DA70DAE}"/>
              </a:ext>
            </a:extLst>
          </p:cNvPr>
          <p:cNvSpPr/>
          <p:nvPr/>
        </p:nvSpPr>
        <p:spPr>
          <a:xfrm>
            <a:off x="2983141" y="59749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FC6CDF3-AAE3-4C75-8668-6F4923F01694}"/>
              </a:ext>
            </a:extLst>
          </p:cNvPr>
          <p:cNvSpPr/>
          <p:nvPr/>
        </p:nvSpPr>
        <p:spPr>
          <a:xfrm>
            <a:off x="3993442" y="59749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46B0987-EC14-4A68-822A-B93DDFE64D14}"/>
              </a:ext>
            </a:extLst>
          </p:cNvPr>
          <p:cNvSpPr/>
          <p:nvPr/>
        </p:nvSpPr>
        <p:spPr>
          <a:xfrm>
            <a:off x="3064024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15DBE79-BD01-4349-B1F1-FADA2F4FDBD8}"/>
              </a:ext>
            </a:extLst>
          </p:cNvPr>
          <p:cNvSpPr/>
          <p:nvPr/>
        </p:nvSpPr>
        <p:spPr>
          <a:xfrm>
            <a:off x="3485025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377C5E7-F3C4-4082-9B52-2294FF490A1A}"/>
              </a:ext>
            </a:extLst>
          </p:cNvPr>
          <p:cNvSpPr/>
          <p:nvPr/>
        </p:nvSpPr>
        <p:spPr>
          <a:xfrm>
            <a:off x="4077082" y="60460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515D32B-8605-46DF-82C2-807CC2AF2CEB}"/>
              </a:ext>
            </a:extLst>
          </p:cNvPr>
          <p:cNvSpPr/>
          <p:nvPr/>
        </p:nvSpPr>
        <p:spPr>
          <a:xfrm>
            <a:off x="4498083" y="60460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38F8C71-B567-410C-9913-0B55DFC5F964}"/>
              </a:ext>
            </a:extLst>
          </p:cNvPr>
          <p:cNvSpPr/>
          <p:nvPr/>
        </p:nvSpPr>
        <p:spPr>
          <a:xfrm>
            <a:off x="5349475" y="58936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FA7B06A-A1A4-41CC-A57A-9A3D16C98AA8}"/>
              </a:ext>
            </a:extLst>
          </p:cNvPr>
          <p:cNvSpPr/>
          <p:nvPr/>
        </p:nvSpPr>
        <p:spPr>
          <a:xfrm>
            <a:off x="7540007" y="58936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AD0736A-DDE5-44B6-8780-0D7BD12C3284}"/>
              </a:ext>
            </a:extLst>
          </p:cNvPr>
          <p:cNvSpPr/>
          <p:nvPr/>
        </p:nvSpPr>
        <p:spPr>
          <a:xfrm>
            <a:off x="5434875" y="59850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739B9A3-4500-4097-B42B-94E8D6D299AF}"/>
              </a:ext>
            </a:extLst>
          </p:cNvPr>
          <p:cNvSpPr/>
          <p:nvPr/>
        </p:nvSpPr>
        <p:spPr>
          <a:xfrm>
            <a:off x="6445176" y="59850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64C97BA-E1B5-4931-9EBA-FA53CF85459F}"/>
              </a:ext>
            </a:extLst>
          </p:cNvPr>
          <p:cNvSpPr/>
          <p:nvPr/>
        </p:nvSpPr>
        <p:spPr>
          <a:xfrm>
            <a:off x="5515758" y="60582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C25E0F1-8448-4947-895F-A33EF0B95354}"/>
              </a:ext>
            </a:extLst>
          </p:cNvPr>
          <p:cNvSpPr/>
          <p:nvPr/>
        </p:nvSpPr>
        <p:spPr>
          <a:xfrm>
            <a:off x="5936759" y="60582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E8E64D4-13EA-4BB0-BDE3-D365D79E7CFD}"/>
              </a:ext>
            </a:extLst>
          </p:cNvPr>
          <p:cNvSpPr/>
          <p:nvPr/>
        </p:nvSpPr>
        <p:spPr>
          <a:xfrm>
            <a:off x="6528816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63BFFF23-A9EF-4490-B4F6-7EADD6D485D0}"/>
              </a:ext>
            </a:extLst>
          </p:cNvPr>
          <p:cNvSpPr/>
          <p:nvPr/>
        </p:nvSpPr>
        <p:spPr>
          <a:xfrm>
            <a:off x="6949817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9592E6D8-09E8-4E57-B7EA-EC333B9C21B9}"/>
              </a:ext>
            </a:extLst>
          </p:cNvPr>
          <p:cNvSpPr/>
          <p:nvPr/>
        </p:nvSpPr>
        <p:spPr>
          <a:xfrm>
            <a:off x="7603909" y="5983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9EB93D7-7AD8-465E-82DE-9E2E1BB44D5C}"/>
              </a:ext>
            </a:extLst>
          </p:cNvPr>
          <p:cNvSpPr/>
          <p:nvPr/>
        </p:nvSpPr>
        <p:spPr>
          <a:xfrm>
            <a:off x="8614210" y="5983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ABAD476-0E44-47EE-9780-5F58F8F07F2D}"/>
              </a:ext>
            </a:extLst>
          </p:cNvPr>
          <p:cNvSpPr/>
          <p:nvPr/>
        </p:nvSpPr>
        <p:spPr>
          <a:xfrm>
            <a:off x="7684792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F999A30-79EF-4A68-AAC4-718FC6C5A1A2}"/>
              </a:ext>
            </a:extLst>
          </p:cNvPr>
          <p:cNvSpPr/>
          <p:nvPr/>
        </p:nvSpPr>
        <p:spPr>
          <a:xfrm>
            <a:off x="8105793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82B0C58-973D-4F9C-B7A7-CB45193D634F}"/>
              </a:ext>
            </a:extLst>
          </p:cNvPr>
          <p:cNvSpPr/>
          <p:nvPr/>
        </p:nvSpPr>
        <p:spPr>
          <a:xfrm>
            <a:off x="8697850" y="6054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B1929DC-4575-42C9-A2C6-51BDE1594FF5}"/>
              </a:ext>
            </a:extLst>
          </p:cNvPr>
          <p:cNvSpPr/>
          <p:nvPr/>
        </p:nvSpPr>
        <p:spPr>
          <a:xfrm>
            <a:off x="9118851" y="6054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34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5285" y="3267984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6803" cy="244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09782" y="375378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48634" y="60193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8F9DF91-E02C-419F-A375-B1A7D71F9611}"/>
              </a:ext>
            </a:extLst>
          </p:cNvPr>
          <p:cNvSpPr/>
          <p:nvPr/>
        </p:nvSpPr>
        <p:spPr>
          <a:xfrm>
            <a:off x="-1113910" y="4159750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110C5B2-2871-4FEF-9D4C-8E0D47378B2E}"/>
              </a:ext>
            </a:extLst>
          </p:cNvPr>
          <p:cNvSpPr/>
          <p:nvPr/>
        </p:nvSpPr>
        <p:spPr>
          <a:xfrm>
            <a:off x="-1022470" y="424509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7A87EE7-CFC6-47A9-8FBB-A51C813ACE6C}"/>
              </a:ext>
            </a:extLst>
          </p:cNvPr>
          <p:cNvSpPr/>
          <p:nvPr/>
        </p:nvSpPr>
        <p:spPr>
          <a:xfrm>
            <a:off x="-912772" y="434155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BF1E2A1-57C3-4B00-BA87-8DBFD383A26D}"/>
              </a:ext>
            </a:extLst>
          </p:cNvPr>
          <p:cNvSpPr/>
          <p:nvPr/>
        </p:nvSpPr>
        <p:spPr>
          <a:xfrm>
            <a:off x="3707996" y="434155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72DF96B-D798-4F65-8A12-DBAC9FA3AA8E}"/>
              </a:ext>
            </a:extLst>
          </p:cNvPr>
          <p:cNvSpPr/>
          <p:nvPr/>
        </p:nvSpPr>
        <p:spPr>
          <a:xfrm>
            <a:off x="-792920" y="44380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5AC7EC2-97F7-4529-B702-2741299C70C9}"/>
              </a:ext>
            </a:extLst>
          </p:cNvPr>
          <p:cNvSpPr/>
          <p:nvPr/>
        </p:nvSpPr>
        <p:spPr>
          <a:xfrm>
            <a:off x="1397612" y="44380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CA3E727-81C8-4F8C-B3B7-80176150491F}"/>
              </a:ext>
            </a:extLst>
          </p:cNvPr>
          <p:cNvSpPr/>
          <p:nvPr/>
        </p:nvSpPr>
        <p:spPr>
          <a:xfrm>
            <a:off x="-707520" y="4529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F18AFD-9605-4494-B045-9F14BC7B6C8E}"/>
              </a:ext>
            </a:extLst>
          </p:cNvPr>
          <p:cNvSpPr/>
          <p:nvPr/>
        </p:nvSpPr>
        <p:spPr>
          <a:xfrm>
            <a:off x="302781" y="4529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CC901C1-4BC0-4458-8388-1691515671CC}"/>
              </a:ext>
            </a:extLst>
          </p:cNvPr>
          <p:cNvSpPr/>
          <p:nvPr/>
        </p:nvSpPr>
        <p:spPr>
          <a:xfrm>
            <a:off x="-626637" y="4602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894A890-2F66-48BF-99F9-F3595E7F2657}"/>
              </a:ext>
            </a:extLst>
          </p:cNvPr>
          <p:cNvSpPr/>
          <p:nvPr/>
        </p:nvSpPr>
        <p:spPr>
          <a:xfrm>
            <a:off x="-205636" y="4602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7D83175-CCD5-47C8-AE48-AC8A2E9BCFEA}"/>
              </a:ext>
            </a:extLst>
          </p:cNvPr>
          <p:cNvSpPr/>
          <p:nvPr/>
        </p:nvSpPr>
        <p:spPr>
          <a:xfrm>
            <a:off x="386421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913EC81-116A-48CF-8615-FF949FD58128}"/>
              </a:ext>
            </a:extLst>
          </p:cNvPr>
          <p:cNvSpPr/>
          <p:nvPr/>
        </p:nvSpPr>
        <p:spPr>
          <a:xfrm>
            <a:off x="807422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1710FE0-B3DC-446E-A764-2698437A39CA}"/>
              </a:ext>
            </a:extLst>
          </p:cNvPr>
          <p:cNvSpPr/>
          <p:nvPr/>
        </p:nvSpPr>
        <p:spPr>
          <a:xfrm>
            <a:off x="1461514" y="45273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E38DCD9-2C0A-40A5-B6E8-36CB2C1F3FDC}"/>
              </a:ext>
            </a:extLst>
          </p:cNvPr>
          <p:cNvSpPr/>
          <p:nvPr/>
        </p:nvSpPr>
        <p:spPr>
          <a:xfrm>
            <a:off x="2471815" y="45273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01924CD-0A3A-4C60-BC48-8CC80AD9572A}"/>
              </a:ext>
            </a:extLst>
          </p:cNvPr>
          <p:cNvSpPr/>
          <p:nvPr/>
        </p:nvSpPr>
        <p:spPr>
          <a:xfrm>
            <a:off x="1542397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76052C2-72FE-43B5-9592-54244B64EE07}"/>
              </a:ext>
            </a:extLst>
          </p:cNvPr>
          <p:cNvSpPr/>
          <p:nvPr/>
        </p:nvSpPr>
        <p:spPr>
          <a:xfrm>
            <a:off x="1963398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75E8E51-7846-4E24-ABB4-2F40A3891AC3}"/>
              </a:ext>
            </a:extLst>
          </p:cNvPr>
          <p:cNvSpPr/>
          <p:nvPr/>
        </p:nvSpPr>
        <p:spPr>
          <a:xfrm>
            <a:off x="2555455" y="45984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FBA6CD-972E-4EB6-B02A-559C1E0A540D}"/>
              </a:ext>
            </a:extLst>
          </p:cNvPr>
          <p:cNvSpPr/>
          <p:nvPr/>
        </p:nvSpPr>
        <p:spPr>
          <a:xfrm>
            <a:off x="2976456" y="45984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5F672AD-2647-400C-AD58-1E8B59ECA186}"/>
              </a:ext>
            </a:extLst>
          </p:cNvPr>
          <p:cNvSpPr/>
          <p:nvPr/>
        </p:nvSpPr>
        <p:spPr>
          <a:xfrm>
            <a:off x="3827848" y="444607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77F8C85-0DEE-424F-A41C-BDA4481E1726}"/>
              </a:ext>
            </a:extLst>
          </p:cNvPr>
          <p:cNvSpPr/>
          <p:nvPr/>
        </p:nvSpPr>
        <p:spPr>
          <a:xfrm>
            <a:off x="6018380" y="444607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4D6EC04-C317-4590-B7D7-4355089F545F}"/>
              </a:ext>
            </a:extLst>
          </p:cNvPr>
          <p:cNvSpPr/>
          <p:nvPr/>
        </p:nvSpPr>
        <p:spPr>
          <a:xfrm>
            <a:off x="3913248" y="453751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0AD0E4D-06F7-4209-844E-2195AB4A3259}"/>
              </a:ext>
            </a:extLst>
          </p:cNvPr>
          <p:cNvSpPr/>
          <p:nvPr/>
        </p:nvSpPr>
        <p:spPr>
          <a:xfrm>
            <a:off x="4923549" y="453751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1395571-AA65-4225-8453-E62372B26DD0}"/>
              </a:ext>
            </a:extLst>
          </p:cNvPr>
          <p:cNvSpPr/>
          <p:nvPr/>
        </p:nvSpPr>
        <p:spPr>
          <a:xfrm>
            <a:off x="3994131" y="461066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491FD4B-E2B6-4EF6-877A-7D45A086025C}"/>
              </a:ext>
            </a:extLst>
          </p:cNvPr>
          <p:cNvSpPr/>
          <p:nvPr/>
        </p:nvSpPr>
        <p:spPr>
          <a:xfrm>
            <a:off x="4415132" y="461066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EA0AF42-390E-4260-BD51-1594419E529A}"/>
              </a:ext>
            </a:extLst>
          </p:cNvPr>
          <p:cNvSpPr/>
          <p:nvPr/>
        </p:nvSpPr>
        <p:spPr>
          <a:xfrm>
            <a:off x="5007189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6C46444-7794-4ACA-B3B5-035B1FB180EE}"/>
              </a:ext>
            </a:extLst>
          </p:cNvPr>
          <p:cNvSpPr/>
          <p:nvPr/>
        </p:nvSpPr>
        <p:spPr>
          <a:xfrm>
            <a:off x="5428190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E50D5AA-CC00-44FA-8861-EC5A81C11F32}"/>
              </a:ext>
            </a:extLst>
          </p:cNvPr>
          <p:cNvSpPr/>
          <p:nvPr/>
        </p:nvSpPr>
        <p:spPr>
          <a:xfrm>
            <a:off x="6082282" y="4535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745E4BF-D885-4788-8732-D60530453933}"/>
              </a:ext>
            </a:extLst>
          </p:cNvPr>
          <p:cNvSpPr/>
          <p:nvPr/>
        </p:nvSpPr>
        <p:spPr>
          <a:xfrm>
            <a:off x="7092583" y="4535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D75DC65-5265-4379-9B13-07410014D6A9}"/>
              </a:ext>
            </a:extLst>
          </p:cNvPr>
          <p:cNvSpPr/>
          <p:nvPr/>
        </p:nvSpPr>
        <p:spPr>
          <a:xfrm>
            <a:off x="6163165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407A430-EA02-4729-8020-DB7727CF7C1B}"/>
              </a:ext>
            </a:extLst>
          </p:cNvPr>
          <p:cNvSpPr/>
          <p:nvPr/>
        </p:nvSpPr>
        <p:spPr>
          <a:xfrm>
            <a:off x="6584166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1683656-22FB-4CCD-B09B-1B2A9AC3311F}"/>
              </a:ext>
            </a:extLst>
          </p:cNvPr>
          <p:cNvSpPr/>
          <p:nvPr/>
        </p:nvSpPr>
        <p:spPr>
          <a:xfrm>
            <a:off x="7176223" y="4606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3CABC11-08E6-4B42-975C-0FDD5A7FD2E0}"/>
              </a:ext>
            </a:extLst>
          </p:cNvPr>
          <p:cNvSpPr/>
          <p:nvPr/>
        </p:nvSpPr>
        <p:spPr>
          <a:xfrm>
            <a:off x="7597224" y="4606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CE5691B-9A34-4549-9C51-346710D994E1}"/>
              </a:ext>
            </a:extLst>
          </p:cNvPr>
          <p:cNvSpPr/>
          <p:nvPr/>
        </p:nvSpPr>
        <p:spPr>
          <a:xfrm>
            <a:off x="-1022470" y="5402928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07D866-AF57-479A-B9CC-AD0CD9D91E4E}"/>
              </a:ext>
            </a:extLst>
          </p:cNvPr>
          <p:cNvSpPr/>
          <p:nvPr/>
        </p:nvSpPr>
        <p:spPr>
          <a:xfrm>
            <a:off x="-912772" y="549938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91E622E-A1CF-4704-B2C0-F57C890226BF}"/>
              </a:ext>
            </a:extLst>
          </p:cNvPr>
          <p:cNvSpPr/>
          <p:nvPr/>
        </p:nvSpPr>
        <p:spPr>
          <a:xfrm>
            <a:off x="3707996" y="549938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7C814C9-7165-4167-A5A2-9A541E7689AF}"/>
              </a:ext>
            </a:extLst>
          </p:cNvPr>
          <p:cNvSpPr/>
          <p:nvPr/>
        </p:nvSpPr>
        <p:spPr>
          <a:xfrm>
            <a:off x="-792920" y="559584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FFF1168-172F-47F2-A189-D5390C387F6F}"/>
              </a:ext>
            </a:extLst>
          </p:cNvPr>
          <p:cNvSpPr/>
          <p:nvPr/>
        </p:nvSpPr>
        <p:spPr>
          <a:xfrm>
            <a:off x="1397612" y="559584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A39BCC5-0D17-4EC9-9856-1D82DE01C932}"/>
              </a:ext>
            </a:extLst>
          </p:cNvPr>
          <p:cNvSpPr/>
          <p:nvPr/>
        </p:nvSpPr>
        <p:spPr>
          <a:xfrm>
            <a:off x="-707520" y="5687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34D664C-57BC-4933-BD9D-A14CFBF06F7A}"/>
              </a:ext>
            </a:extLst>
          </p:cNvPr>
          <p:cNvSpPr/>
          <p:nvPr/>
        </p:nvSpPr>
        <p:spPr>
          <a:xfrm>
            <a:off x="302781" y="5687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A1BF20A-2A71-4FAB-B755-15C8B685C8E6}"/>
              </a:ext>
            </a:extLst>
          </p:cNvPr>
          <p:cNvSpPr/>
          <p:nvPr/>
        </p:nvSpPr>
        <p:spPr>
          <a:xfrm>
            <a:off x="-626637" y="5760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80AE793-72E9-4A9B-AFC3-E9071BE0FADB}"/>
              </a:ext>
            </a:extLst>
          </p:cNvPr>
          <p:cNvSpPr/>
          <p:nvPr/>
        </p:nvSpPr>
        <p:spPr>
          <a:xfrm>
            <a:off x="-205636" y="5760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32456ED-2551-4669-A086-A92AA6265D91}"/>
              </a:ext>
            </a:extLst>
          </p:cNvPr>
          <p:cNvSpPr/>
          <p:nvPr/>
        </p:nvSpPr>
        <p:spPr>
          <a:xfrm>
            <a:off x="386421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3E20911-7719-47E2-9E6C-E9614134DAAC}"/>
              </a:ext>
            </a:extLst>
          </p:cNvPr>
          <p:cNvSpPr/>
          <p:nvPr/>
        </p:nvSpPr>
        <p:spPr>
          <a:xfrm>
            <a:off x="807422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81D9788-BFB9-4C3B-A83A-0E824A664A63}"/>
              </a:ext>
            </a:extLst>
          </p:cNvPr>
          <p:cNvSpPr/>
          <p:nvPr/>
        </p:nvSpPr>
        <p:spPr>
          <a:xfrm>
            <a:off x="1461514" y="56852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FC46104-CBF1-47C0-B493-0DF111899376}"/>
              </a:ext>
            </a:extLst>
          </p:cNvPr>
          <p:cNvSpPr/>
          <p:nvPr/>
        </p:nvSpPr>
        <p:spPr>
          <a:xfrm>
            <a:off x="2471815" y="56852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367B36C-59AC-4C39-A4E2-90112DAEB296}"/>
              </a:ext>
            </a:extLst>
          </p:cNvPr>
          <p:cNvSpPr/>
          <p:nvPr/>
        </p:nvSpPr>
        <p:spPr>
          <a:xfrm>
            <a:off x="1542397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1833581-4BD2-47B2-ADE9-CCD87E4C7BC7}"/>
              </a:ext>
            </a:extLst>
          </p:cNvPr>
          <p:cNvSpPr/>
          <p:nvPr/>
        </p:nvSpPr>
        <p:spPr>
          <a:xfrm>
            <a:off x="1963398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E6811BD-7E5A-4923-9368-070A562A119B}"/>
              </a:ext>
            </a:extLst>
          </p:cNvPr>
          <p:cNvSpPr/>
          <p:nvPr/>
        </p:nvSpPr>
        <p:spPr>
          <a:xfrm>
            <a:off x="2555455" y="57563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960C56-3DF8-4022-BD83-49844582CBC9}"/>
              </a:ext>
            </a:extLst>
          </p:cNvPr>
          <p:cNvSpPr/>
          <p:nvPr/>
        </p:nvSpPr>
        <p:spPr>
          <a:xfrm>
            <a:off x="2976456" y="57563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128ECB1B-C5AC-44DC-B782-FD60A0791D92}"/>
              </a:ext>
            </a:extLst>
          </p:cNvPr>
          <p:cNvSpPr/>
          <p:nvPr/>
        </p:nvSpPr>
        <p:spPr>
          <a:xfrm>
            <a:off x="3827848" y="560390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718BF59-1D16-40F5-8BC4-4FCE5DE6E6B5}"/>
              </a:ext>
            </a:extLst>
          </p:cNvPr>
          <p:cNvSpPr/>
          <p:nvPr/>
        </p:nvSpPr>
        <p:spPr>
          <a:xfrm>
            <a:off x="6018380" y="560390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5742662-E1FC-49BA-B826-11136B1B39FC}"/>
              </a:ext>
            </a:extLst>
          </p:cNvPr>
          <p:cNvSpPr/>
          <p:nvPr/>
        </p:nvSpPr>
        <p:spPr>
          <a:xfrm>
            <a:off x="3913248" y="569534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45237CE-CFD4-4C00-87BD-6EC1B6493490}"/>
              </a:ext>
            </a:extLst>
          </p:cNvPr>
          <p:cNvSpPr/>
          <p:nvPr/>
        </p:nvSpPr>
        <p:spPr>
          <a:xfrm>
            <a:off x="4923549" y="569534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4906E4A-BB8F-4374-90BE-2B698054F1B2}"/>
              </a:ext>
            </a:extLst>
          </p:cNvPr>
          <p:cNvSpPr/>
          <p:nvPr/>
        </p:nvSpPr>
        <p:spPr>
          <a:xfrm>
            <a:off x="3994131" y="576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57B484C-526A-4128-9937-7F4EA82AC56B}"/>
              </a:ext>
            </a:extLst>
          </p:cNvPr>
          <p:cNvSpPr/>
          <p:nvPr/>
        </p:nvSpPr>
        <p:spPr>
          <a:xfrm>
            <a:off x="4415132" y="576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91BE0A4-1401-41E9-9646-980F77913B8D}"/>
              </a:ext>
            </a:extLst>
          </p:cNvPr>
          <p:cNvSpPr/>
          <p:nvPr/>
        </p:nvSpPr>
        <p:spPr>
          <a:xfrm>
            <a:off x="5007189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5A874FB-95EF-41E9-9111-F37F800216F8}"/>
              </a:ext>
            </a:extLst>
          </p:cNvPr>
          <p:cNvSpPr/>
          <p:nvPr/>
        </p:nvSpPr>
        <p:spPr>
          <a:xfrm>
            <a:off x="5428190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3E1E8AD-E2AB-45FB-B538-5267D4E705AF}"/>
              </a:ext>
            </a:extLst>
          </p:cNvPr>
          <p:cNvSpPr/>
          <p:nvPr/>
        </p:nvSpPr>
        <p:spPr>
          <a:xfrm>
            <a:off x="6082282" y="5693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37B6BDB-B791-4723-95F0-F520E36A3641}"/>
              </a:ext>
            </a:extLst>
          </p:cNvPr>
          <p:cNvSpPr/>
          <p:nvPr/>
        </p:nvSpPr>
        <p:spPr>
          <a:xfrm>
            <a:off x="7092583" y="5693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150D40D-7872-4882-A3EB-BCDED15E3620}"/>
              </a:ext>
            </a:extLst>
          </p:cNvPr>
          <p:cNvSpPr/>
          <p:nvPr/>
        </p:nvSpPr>
        <p:spPr>
          <a:xfrm>
            <a:off x="6163165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F9EE326-4402-4CB0-A30B-84C529A33F1B}"/>
              </a:ext>
            </a:extLst>
          </p:cNvPr>
          <p:cNvSpPr/>
          <p:nvPr/>
        </p:nvSpPr>
        <p:spPr>
          <a:xfrm>
            <a:off x="6584166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E2EE406-528A-486C-8A99-A1B27C3E2077}"/>
              </a:ext>
            </a:extLst>
          </p:cNvPr>
          <p:cNvSpPr/>
          <p:nvPr/>
        </p:nvSpPr>
        <p:spPr>
          <a:xfrm>
            <a:off x="7176223" y="5764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0BA2A0F-7085-4C2A-BB9E-4E7A18232EBB}"/>
              </a:ext>
            </a:extLst>
          </p:cNvPr>
          <p:cNvSpPr/>
          <p:nvPr/>
        </p:nvSpPr>
        <p:spPr>
          <a:xfrm>
            <a:off x="7597224" y="5764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181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 #(2,2,2,2)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1608993" y="42695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1654713" y="43122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1709562" y="43604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4019946" y="43604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1769488" y="44087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64754" y="44087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1812188" y="4454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2317339" y="4454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1852630" y="44910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2063130" y="44910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2359159" y="44899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569659" y="44899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6705" y="44534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401856" y="44534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37147" y="4489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147647" y="4489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443676" y="44889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3654176" y="44889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4079872" y="44127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5175138" y="44127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4122572" y="44584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4627723" y="44584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4163014" y="44950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4373514" y="44950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4669543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4880043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5207089" y="4457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5712240" y="4457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5247531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5458031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5754060" y="4492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5964560" y="4492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1654713" y="48911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1709562" y="49394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4019946" y="49394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1769488" y="49876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864754" y="49876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1812188" y="5033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2317339" y="5033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1852630" y="50699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2063130" y="50699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2359159" y="50688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569659" y="50688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2896705" y="50323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3401856" y="50323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2937147" y="5068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147647" y="5068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3443676" y="50678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3654176" y="50678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4079872" y="49916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5175138" y="49916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4122572" y="50373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4627723" y="50373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4163014" y="50739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4373514" y="50739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4669543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4880043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5207089" y="5036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5712240" y="5036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5247531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5458031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5754060" y="5071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5964560" y="5071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88946" y="147253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17422" y="146649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69163" y="259968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53319" y="261417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1608993" y="552595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1654713" y="556862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1709562" y="561685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4019946" y="561685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1769488" y="566508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2864754" y="566508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1812188" y="5710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2317339" y="5710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1852630" y="574738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2063130" y="574738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2359159" y="574634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2569659" y="574634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2896705" y="570977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3401856" y="570977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2937147" y="5746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3147647" y="5746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3443676" y="574531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3654176" y="574531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4079872" y="566911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5175138" y="566911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4122572" y="571483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4627723" y="571483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4163014" y="575141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4373514" y="575141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4669543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4880043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5207089" y="5713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5712240" y="5713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5247531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5458031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5754060" y="5749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5964560" y="5749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1654713" y="614754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1709562" y="619577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4019946" y="619577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1769488" y="624400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2864754" y="624400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1812188" y="6289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2317339" y="6289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1852630" y="632629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2063130" y="632629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2359159" y="632526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2569659" y="632526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2896705" y="628869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3401856" y="628869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2937147" y="6325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3147647" y="6325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3443676" y="632423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3654176" y="632423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4079872" y="624803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5175138" y="624803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4122572" y="629375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4627723" y="629375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4163014" y="633033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4373514" y="633033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4669543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4880043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5207089" y="6292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5712240" y="6292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5247531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5458031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5754060" y="6328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5964560" y="6328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3281BE-4408-442E-B4FF-FBDFBBA40711}"/>
              </a:ext>
            </a:extLst>
          </p:cNvPr>
          <p:cNvGrpSpPr/>
          <p:nvPr/>
        </p:nvGrpSpPr>
        <p:grpSpPr>
          <a:xfrm>
            <a:off x="1489388" y="1798525"/>
            <a:ext cx="7369104" cy="2468970"/>
            <a:chOff x="2249459" y="1325758"/>
            <a:chExt cx="4815825" cy="2468970"/>
          </a:xfrm>
          <a:solidFill>
            <a:srgbClr val="FFFFCC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2249459" y="1325758"/>
              <a:ext cx="4815825" cy="121260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2295179" y="1368430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2350028" y="141665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4660412" y="141665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2409954" y="146488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3505220" y="146488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2452654" y="1510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2957805" y="1510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2493096" y="1547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2703596" y="1547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2999625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3210125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3537171" y="150957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4042322" y="150957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3577613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788113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4084142" y="154512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294642" y="154512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4720338" y="146892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5815604" y="146892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4763038" y="151464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5268189" y="151464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4803480" y="155121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013980" y="155121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5310009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5520509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5847555" y="1513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6352706" y="1513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5887997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6098497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6394526" y="1549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6605026" y="1549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2295179" y="1947347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2350028" y="199557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4660412" y="199557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2409954" y="204380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3505220" y="204380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2452654" y="2089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2957805" y="2089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2493096" y="2126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2703596" y="2126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2999625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3210125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3537171" y="208849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4042322" y="208849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3577613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788113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4084142" y="212403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294642" y="212403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4720338" y="204783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5815604" y="204783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4763038" y="209355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5268189" y="209355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4803480" y="213013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013980" y="213013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5310009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5520509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5847555" y="2092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6352706" y="2092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5887997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6098497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6394526" y="2128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6605026" y="2128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2249459" y="2582128"/>
              <a:ext cx="4815825" cy="121260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2295179" y="2624800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2350028" y="267302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4660412" y="267302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2409954" y="272125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3505220" y="272125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2452654" y="2766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2957805" y="2766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2493096" y="2803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2703596" y="2803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2999625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3210125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3537171" y="276594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4042322" y="276594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3577613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788113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4084142" y="280149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294642" y="280149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4720338" y="272529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5815604" y="272529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4763038" y="277101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5268189" y="277101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4803480" y="280758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013980" y="280758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5310009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5520509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5847555" y="2769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6352706" y="2769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5887997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6098497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6394526" y="2805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6605026" y="2805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2295179" y="3203717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2350028" y="325194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4660412" y="325194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2409954" y="330017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3505220" y="330017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2452654" y="3345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2957805" y="3345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2493096" y="3382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2703596" y="3382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2999625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3210125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3537171" y="334486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4042322" y="334486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3577613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788113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4084142" y="338040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294642" y="338040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4720338" y="330420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5815604" y="330420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4763038" y="334992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5268189" y="334992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4803480" y="338650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013980" y="338650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5310009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5520509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5847555" y="3348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6352706" y="3348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5887997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6098497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6394526" y="3384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6605026" y="3384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160C793A-83E6-4735-A438-830302132A6B}"/>
              </a:ext>
            </a:extLst>
          </p:cNvPr>
          <p:cNvSpPr txBox="1"/>
          <p:nvPr/>
        </p:nvSpPr>
        <p:spPr>
          <a:xfrm>
            <a:off x="1319045" y="849018"/>
            <a:ext cx="6545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4E78CE-D6B0-4501-93CA-376E1FEA8D4D}"/>
              </a:ext>
            </a:extLst>
          </p:cNvPr>
          <p:cNvGrpSpPr/>
          <p:nvPr/>
        </p:nvGrpSpPr>
        <p:grpSpPr>
          <a:xfrm>
            <a:off x="3531858" y="828129"/>
            <a:ext cx="1560845" cy="780441"/>
            <a:chOff x="3883114" y="4291121"/>
            <a:chExt cx="2098331" cy="1049191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52DEB95-C4BD-4E42-8A2D-B4901EC29159}"/>
                </a:ext>
              </a:extLst>
            </p:cNvPr>
            <p:cNvSpPr/>
            <p:nvPr/>
          </p:nvSpPr>
          <p:spPr>
            <a:xfrm>
              <a:off x="5155327" y="4291121"/>
              <a:ext cx="826118" cy="400110"/>
            </a:xfrm>
            <a:prstGeom prst="rect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52FB07-4A0E-4EB3-A1D8-C159FF112B50}"/>
                </a:ext>
              </a:extLst>
            </p:cNvPr>
            <p:cNvSpPr/>
            <p:nvPr/>
          </p:nvSpPr>
          <p:spPr>
            <a:xfrm>
              <a:off x="3883114" y="4940202"/>
              <a:ext cx="826118" cy="400110"/>
            </a:xfrm>
            <a:prstGeom prst="rect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7E2E1355-A74C-4D93-A783-7DF46180E509}"/>
                </a:ext>
              </a:extLst>
            </p:cNvPr>
            <p:cNvCxnSpPr>
              <a:stCxn id="226" idx="2"/>
              <a:endCxn id="227" idx="0"/>
            </p:cNvCxnSpPr>
            <p:nvPr/>
          </p:nvCxnSpPr>
          <p:spPr>
            <a:xfrm flipH="1">
              <a:off x="4296173" y="4691231"/>
              <a:ext cx="1272213" cy="2489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D46854E-4879-4905-A5C8-692859C5D673}"/>
                </a:ext>
              </a:extLst>
            </p:cNvPr>
            <p:cNvSpPr/>
            <p:nvPr/>
          </p:nvSpPr>
          <p:spPr>
            <a:xfrm>
              <a:off x="3973728" y="4291121"/>
              <a:ext cx="1078347" cy="400110"/>
            </a:xfrm>
            <a:prstGeom prst="rect">
              <a:avLst/>
            </a:prstGeom>
            <a:noFill/>
            <a:ln w="1905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DC8B657-D92C-49E0-A321-10F6C37A76CC}"/>
                </a:ext>
              </a:extLst>
            </p:cNvPr>
            <p:cNvSpPr/>
            <p:nvPr/>
          </p:nvSpPr>
          <p:spPr>
            <a:xfrm>
              <a:off x="4812484" y="4937291"/>
              <a:ext cx="1078347" cy="400110"/>
            </a:xfrm>
            <a:prstGeom prst="rect">
              <a:avLst/>
            </a:prstGeom>
            <a:noFill/>
            <a:ln w="1905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F6FDBBC9-C9D8-4B58-96FF-26DA67FBDAC0}"/>
                </a:ext>
              </a:extLst>
            </p:cNvPr>
            <p:cNvCxnSpPr>
              <a:cxnSpLocks/>
              <a:stCxn id="229" idx="2"/>
              <a:endCxn id="230" idx="0"/>
            </p:cNvCxnSpPr>
            <p:nvPr/>
          </p:nvCxnSpPr>
          <p:spPr>
            <a:xfrm>
              <a:off x="4512902" y="4691231"/>
              <a:ext cx="838756" cy="2460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09B9C7C-C438-41A8-87F4-82B5461D381B}"/>
              </a:ext>
            </a:extLst>
          </p:cNvPr>
          <p:cNvSpPr/>
          <p:nvPr/>
        </p:nvSpPr>
        <p:spPr>
          <a:xfrm>
            <a:off x="1493247" y="4389030"/>
            <a:ext cx="7369104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5664220-168C-4D01-A5E8-6159C3AC695D}"/>
              </a:ext>
            </a:extLst>
          </p:cNvPr>
          <p:cNvSpPr/>
          <p:nvPr/>
        </p:nvSpPr>
        <p:spPr>
          <a:xfrm>
            <a:off x="1563207" y="4431702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7877268-363F-4B58-AFC0-8D603D148C94}"/>
              </a:ext>
            </a:extLst>
          </p:cNvPr>
          <p:cNvSpPr/>
          <p:nvPr/>
        </p:nvSpPr>
        <p:spPr>
          <a:xfrm>
            <a:off x="1647136" y="4479931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B7D986F-6530-4470-831C-C5863FD63D19}"/>
              </a:ext>
            </a:extLst>
          </p:cNvPr>
          <p:cNvSpPr/>
          <p:nvPr/>
        </p:nvSpPr>
        <p:spPr>
          <a:xfrm>
            <a:off x="5182452" y="4479931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81C556A-93E0-4FAC-B993-09D413A0E6EA}"/>
              </a:ext>
            </a:extLst>
          </p:cNvPr>
          <p:cNvSpPr/>
          <p:nvPr/>
        </p:nvSpPr>
        <p:spPr>
          <a:xfrm>
            <a:off x="1738834" y="4528160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6B54AF6-700C-4C5F-8FF3-49C750C160B9}"/>
              </a:ext>
            </a:extLst>
          </p:cNvPr>
          <p:cNvSpPr/>
          <p:nvPr/>
        </p:nvSpPr>
        <p:spPr>
          <a:xfrm>
            <a:off x="3414794" y="4528160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B4B611A-66A6-4D94-BDE5-50F610D4AE6A}"/>
              </a:ext>
            </a:extLst>
          </p:cNvPr>
          <p:cNvSpPr/>
          <p:nvPr/>
        </p:nvSpPr>
        <p:spPr>
          <a:xfrm>
            <a:off x="1804173" y="4573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C0692F2-8BB4-46F5-8338-08663D58FE2F}"/>
              </a:ext>
            </a:extLst>
          </p:cNvPr>
          <p:cNvSpPr/>
          <p:nvPr/>
        </p:nvSpPr>
        <p:spPr>
          <a:xfrm>
            <a:off x="2577148" y="4573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364635E-35FE-46A9-AFAA-9AEF8EA3AF15}"/>
              </a:ext>
            </a:extLst>
          </p:cNvPr>
          <p:cNvSpPr/>
          <p:nvPr/>
        </p:nvSpPr>
        <p:spPr>
          <a:xfrm>
            <a:off x="1866057" y="4610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494A57-A597-4BE1-85DB-5928C34FC0AD}"/>
              </a:ext>
            </a:extLst>
          </p:cNvPr>
          <p:cNvSpPr/>
          <p:nvPr/>
        </p:nvSpPr>
        <p:spPr>
          <a:xfrm>
            <a:off x="2188161" y="4610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BB909D9-3632-4341-9F53-8F0F72FAB617}"/>
              </a:ext>
            </a:extLst>
          </p:cNvPr>
          <p:cNvSpPr/>
          <p:nvPr/>
        </p:nvSpPr>
        <p:spPr>
          <a:xfrm>
            <a:off x="2641140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9D037536-E9B7-4310-B3A6-5063D676AC2A}"/>
              </a:ext>
            </a:extLst>
          </p:cNvPr>
          <p:cNvSpPr/>
          <p:nvPr/>
        </p:nvSpPr>
        <p:spPr>
          <a:xfrm>
            <a:off x="2963244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A4D03C2-0443-49E6-BFEE-F22833333775}"/>
              </a:ext>
            </a:extLst>
          </p:cNvPr>
          <p:cNvSpPr/>
          <p:nvPr/>
        </p:nvSpPr>
        <p:spPr>
          <a:xfrm>
            <a:off x="3463685" y="4572848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FC45370-64B4-4E2A-8D2F-B3DA77DFF39A}"/>
              </a:ext>
            </a:extLst>
          </p:cNvPr>
          <p:cNvSpPr/>
          <p:nvPr/>
        </p:nvSpPr>
        <p:spPr>
          <a:xfrm>
            <a:off x="4236659" y="4572848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160A58A-376F-415C-8CCA-10A7BF64672A}"/>
              </a:ext>
            </a:extLst>
          </p:cNvPr>
          <p:cNvSpPr/>
          <p:nvPr/>
        </p:nvSpPr>
        <p:spPr>
          <a:xfrm>
            <a:off x="3525569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4D17174-9B5F-41F6-A1D6-D60B3A885549}"/>
              </a:ext>
            </a:extLst>
          </p:cNvPr>
          <p:cNvSpPr/>
          <p:nvPr/>
        </p:nvSpPr>
        <p:spPr>
          <a:xfrm>
            <a:off x="3847673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7024305-3D0E-4E24-A4A1-D76EA6506086}"/>
              </a:ext>
            </a:extLst>
          </p:cNvPr>
          <p:cNvSpPr/>
          <p:nvPr/>
        </p:nvSpPr>
        <p:spPr>
          <a:xfrm>
            <a:off x="4300652" y="4608392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58FBA4CB-EE24-4E14-862B-3A56F93B257B}"/>
              </a:ext>
            </a:extLst>
          </p:cNvPr>
          <p:cNvSpPr/>
          <p:nvPr/>
        </p:nvSpPr>
        <p:spPr>
          <a:xfrm>
            <a:off x="4622756" y="4608392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099BAED-7805-4D29-8BD6-90EDA179498D}"/>
              </a:ext>
            </a:extLst>
          </p:cNvPr>
          <p:cNvSpPr/>
          <p:nvPr/>
        </p:nvSpPr>
        <p:spPr>
          <a:xfrm>
            <a:off x="5274149" y="453219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D56C164-2EDD-40CF-BD19-F0436A01033C}"/>
              </a:ext>
            </a:extLst>
          </p:cNvPr>
          <p:cNvSpPr/>
          <p:nvPr/>
        </p:nvSpPr>
        <p:spPr>
          <a:xfrm>
            <a:off x="6950109" y="453219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88B5B55-8B6D-4E14-ACDC-B824104DAEC4}"/>
              </a:ext>
            </a:extLst>
          </p:cNvPr>
          <p:cNvSpPr/>
          <p:nvPr/>
        </p:nvSpPr>
        <p:spPr>
          <a:xfrm>
            <a:off x="5339488" y="457791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79556B4-CEAE-4902-AFE4-4D4AD1A92A74}"/>
              </a:ext>
            </a:extLst>
          </p:cNvPr>
          <p:cNvSpPr/>
          <p:nvPr/>
        </p:nvSpPr>
        <p:spPr>
          <a:xfrm>
            <a:off x="6112463" y="457791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713D6D2-3973-4C72-8453-4C63D105A35C}"/>
              </a:ext>
            </a:extLst>
          </p:cNvPr>
          <p:cNvSpPr/>
          <p:nvPr/>
        </p:nvSpPr>
        <p:spPr>
          <a:xfrm>
            <a:off x="5401372" y="461448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DD56EF1-845B-447F-8F20-4A3944C4A9A5}"/>
              </a:ext>
            </a:extLst>
          </p:cNvPr>
          <p:cNvSpPr/>
          <p:nvPr/>
        </p:nvSpPr>
        <p:spPr>
          <a:xfrm>
            <a:off x="5723476" y="461448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CDC3F5A-061C-4F23-A402-C7243E8CD2C6}"/>
              </a:ext>
            </a:extLst>
          </p:cNvPr>
          <p:cNvSpPr/>
          <p:nvPr/>
        </p:nvSpPr>
        <p:spPr>
          <a:xfrm>
            <a:off x="6176455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1D91791-C57D-47E8-A87F-AF4963153ABE}"/>
              </a:ext>
            </a:extLst>
          </p:cNvPr>
          <p:cNvSpPr/>
          <p:nvPr/>
        </p:nvSpPr>
        <p:spPr>
          <a:xfrm>
            <a:off x="6498559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154414C2-B6D6-4C62-BC5C-57953E878155}"/>
              </a:ext>
            </a:extLst>
          </p:cNvPr>
          <p:cNvSpPr/>
          <p:nvPr/>
        </p:nvSpPr>
        <p:spPr>
          <a:xfrm>
            <a:off x="6999000" y="4576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BC8F9F9-4493-4D13-B192-4B9F6F75DF1D}"/>
              </a:ext>
            </a:extLst>
          </p:cNvPr>
          <p:cNvSpPr/>
          <p:nvPr/>
        </p:nvSpPr>
        <p:spPr>
          <a:xfrm>
            <a:off x="7771975" y="4576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A19D509-043B-4BBD-852A-34DEC74D9CC6}"/>
              </a:ext>
            </a:extLst>
          </p:cNvPr>
          <p:cNvSpPr/>
          <p:nvPr/>
        </p:nvSpPr>
        <p:spPr>
          <a:xfrm>
            <a:off x="7060884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336DF41-2B2F-47C0-B55C-1240AC75489F}"/>
              </a:ext>
            </a:extLst>
          </p:cNvPr>
          <p:cNvSpPr/>
          <p:nvPr/>
        </p:nvSpPr>
        <p:spPr>
          <a:xfrm>
            <a:off x="7382988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5FC9517-8C5E-438A-9F2F-152C8AAF41CA}"/>
              </a:ext>
            </a:extLst>
          </p:cNvPr>
          <p:cNvSpPr/>
          <p:nvPr/>
        </p:nvSpPr>
        <p:spPr>
          <a:xfrm>
            <a:off x="7835967" y="4612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8F7FBCF-7A54-40FA-BCB9-29B08AFB8172}"/>
              </a:ext>
            </a:extLst>
          </p:cNvPr>
          <p:cNvSpPr/>
          <p:nvPr/>
        </p:nvSpPr>
        <p:spPr>
          <a:xfrm>
            <a:off x="8158071" y="4612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0B11624-D8FC-4D32-8EFD-2F3A8F9E263A}"/>
              </a:ext>
            </a:extLst>
          </p:cNvPr>
          <p:cNvSpPr/>
          <p:nvPr/>
        </p:nvSpPr>
        <p:spPr>
          <a:xfrm>
            <a:off x="1563207" y="5010619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C8111F3-2E7B-49B2-A823-CFE0386D3661}"/>
              </a:ext>
            </a:extLst>
          </p:cNvPr>
          <p:cNvSpPr/>
          <p:nvPr/>
        </p:nvSpPr>
        <p:spPr>
          <a:xfrm>
            <a:off x="1647136" y="5058848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41DEDBA-6934-4723-B620-0ED979589DBD}"/>
              </a:ext>
            </a:extLst>
          </p:cNvPr>
          <p:cNvSpPr/>
          <p:nvPr/>
        </p:nvSpPr>
        <p:spPr>
          <a:xfrm>
            <a:off x="5182452" y="5058848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81E9199-8093-478A-816E-9F3BEC662371}"/>
              </a:ext>
            </a:extLst>
          </p:cNvPr>
          <p:cNvSpPr/>
          <p:nvPr/>
        </p:nvSpPr>
        <p:spPr>
          <a:xfrm>
            <a:off x="1738834" y="510707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C7AEE7F-DEF6-40D8-A339-4AA0BB572B03}"/>
              </a:ext>
            </a:extLst>
          </p:cNvPr>
          <p:cNvSpPr/>
          <p:nvPr/>
        </p:nvSpPr>
        <p:spPr>
          <a:xfrm>
            <a:off x="3414794" y="510707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2CED670D-6F16-4061-83DF-751395B365A5}"/>
              </a:ext>
            </a:extLst>
          </p:cNvPr>
          <p:cNvSpPr/>
          <p:nvPr/>
        </p:nvSpPr>
        <p:spPr>
          <a:xfrm>
            <a:off x="1804173" y="5152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21159B4A-62B3-4EA4-9E42-B5BFDA3AD9FB}"/>
              </a:ext>
            </a:extLst>
          </p:cNvPr>
          <p:cNvSpPr/>
          <p:nvPr/>
        </p:nvSpPr>
        <p:spPr>
          <a:xfrm>
            <a:off x="2577148" y="5152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0D24923-3380-4CDE-B2C0-9402B8CA0484}"/>
              </a:ext>
            </a:extLst>
          </p:cNvPr>
          <p:cNvSpPr/>
          <p:nvPr/>
        </p:nvSpPr>
        <p:spPr>
          <a:xfrm>
            <a:off x="1866057" y="5189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B64EAB8-903A-4DE9-9096-9BBDD729705B}"/>
              </a:ext>
            </a:extLst>
          </p:cNvPr>
          <p:cNvSpPr/>
          <p:nvPr/>
        </p:nvSpPr>
        <p:spPr>
          <a:xfrm>
            <a:off x="2188161" y="5189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4FC62D-8EB3-442C-A4DA-7230B1D95FC8}"/>
              </a:ext>
            </a:extLst>
          </p:cNvPr>
          <p:cNvSpPr/>
          <p:nvPr/>
        </p:nvSpPr>
        <p:spPr>
          <a:xfrm>
            <a:off x="2641140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35F7D14-3711-4BE0-8A3A-E0C74539F8DA}"/>
              </a:ext>
            </a:extLst>
          </p:cNvPr>
          <p:cNvSpPr/>
          <p:nvPr/>
        </p:nvSpPr>
        <p:spPr>
          <a:xfrm>
            <a:off x="2963244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6EF32CDA-0FF1-4BD8-BA12-197916E197EC}"/>
              </a:ext>
            </a:extLst>
          </p:cNvPr>
          <p:cNvSpPr/>
          <p:nvPr/>
        </p:nvSpPr>
        <p:spPr>
          <a:xfrm>
            <a:off x="3463685" y="515176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70A3F2E-743E-4C38-905E-3D2B7B52438B}"/>
              </a:ext>
            </a:extLst>
          </p:cNvPr>
          <p:cNvSpPr/>
          <p:nvPr/>
        </p:nvSpPr>
        <p:spPr>
          <a:xfrm>
            <a:off x="4236659" y="515176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9C8310D-74D1-412F-BA2B-CF91AD8C92E3}"/>
              </a:ext>
            </a:extLst>
          </p:cNvPr>
          <p:cNvSpPr/>
          <p:nvPr/>
        </p:nvSpPr>
        <p:spPr>
          <a:xfrm>
            <a:off x="3525569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46A3A24-AE4D-4E67-8F4D-BA048A055BF2}"/>
              </a:ext>
            </a:extLst>
          </p:cNvPr>
          <p:cNvSpPr/>
          <p:nvPr/>
        </p:nvSpPr>
        <p:spPr>
          <a:xfrm>
            <a:off x="3847673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1FA9FDD4-B528-4782-BCF6-3AD2087FC0E3}"/>
              </a:ext>
            </a:extLst>
          </p:cNvPr>
          <p:cNvSpPr/>
          <p:nvPr/>
        </p:nvSpPr>
        <p:spPr>
          <a:xfrm>
            <a:off x="4300652" y="518730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094B86-C42D-40D4-86EF-1B98535A1B8C}"/>
              </a:ext>
            </a:extLst>
          </p:cNvPr>
          <p:cNvSpPr/>
          <p:nvPr/>
        </p:nvSpPr>
        <p:spPr>
          <a:xfrm>
            <a:off x="4622756" y="518730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0AA0D94-5304-4FCC-B5A1-9D288E8539C0}"/>
              </a:ext>
            </a:extLst>
          </p:cNvPr>
          <p:cNvSpPr/>
          <p:nvPr/>
        </p:nvSpPr>
        <p:spPr>
          <a:xfrm>
            <a:off x="5274149" y="5111109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93151E84-CD4E-4206-96BF-031A9D2DA5A0}"/>
              </a:ext>
            </a:extLst>
          </p:cNvPr>
          <p:cNvSpPr/>
          <p:nvPr/>
        </p:nvSpPr>
        <p:spPr>
          <a:xfrm>
            <a:off x="6950109" y="5111109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0151C456-15B7-4719-8267-CF417C12D255}"/>
              </a:ext>
            </a:extLst>
          </p:cNvPr>
          <p:cNvSpPr/>
          <p:nvPr/>
        </p:nvSpPr>
        <p:spPr>
          <a:xfrm>
            <a:off x="5339488" y="5156829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747B18C-F7F2-4C70-99DF-E68038323EE1}"/>
              </a:ext>
            </a:extLst>
          </p:cNvPr>
          <p:cNvSpPr/>
          <p:nvPr/>
        </p:nvSpPr>
        <p:spPr>
          <a:xfrm>
            <a:off x="6112463" y="5156829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F4DF362F-E55F-466B-8728-1B447A87549A}"/>
              </a:ext>
            </a:extLst>
          </p:cNvPr>
          <p:cNvSpPr/>
          <p:nvPr/>
        </p:nvSpPr>
        <p:spPr>
          <a:xfrm>
            <a:off x="5401372" y="5193405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36378222-FA43-48DE-BB8B-4C37FF9B2381}"/>
              </a:ext>
            </a:extLst>
          </p:cNvPr>
          <p:cNvSpPr/>
          <p:nvPr/>
        </p:nvSpPr>
        <p:spPr>
          <a:xfrm>
            <a:off x="5723476" y="5193405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B1B7819C-64B5-44C7-94A9-D66B64A91FA0}"/>
              </a:ext>
            </a:extLst>
          </p:cNvPr>
          <p:cNvSpPr/>
          <p:nvPr/>
        </p:nvSpPr>
        <p:spPr>
          <a:xfrm>
            <a:off x="6176455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0A5817-E61E-41B4-B67D-1888DD31D8B5}"/>
              </a:ext>
            </a:extLst>
          </p:cNvPr>
          <p:cNvSpPr/>
          <p:nvPr/>
        </p:nvSpPr>
        <p:spPr>
          <a:xfrm>
            <a:off x="6498559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144C312-770A-42A2-B987-7782FDED3329}"/>
              </a:ext>
            </a:extLst>
          </p:cNvPr>
          <p:cNvSpPr/>
          <p:nvPr/>
        </p:nvSpPr>
        <p:spPr>
          <a:xfrm>
            <a:off x="6999000" y="5155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E2C58EF-5B0E-443F-B26F-E5828386108D}"/>
              </a:ext>
            </a:extLst>
          </p:cNvPr>
          <p:cNvSpPr/>
          <p:nvPr/>
        </p:nvSpPr>
        <p:spPr>
          <a:xfrm>
            <a:off x="7771975" y="5155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CC42E80F-BCC3-493E-8921-E2ACB042BF59}"/>
              </a:ext>
            </a:extLst>
          </p:cNvPr>
          <p:cNvSpPr/>
          <p:nvPr/>
        </p:nvSpPr>
        <p:spPr>
          <a:xfrm>
            <a:off x="7060884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B8E24954-D2D4-49BA-8360-C12D6CB6BF38}"/>
              </a:ext>
            </a:extLst>
          </p:cNvPr>
          <p:cNvSpPr/>
          <p:nvPr/>
        </p:nvSpPr>
        <p:spPr>
          <a:xfrm>
            <a:off x="7382988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A4231C1-99BB-44F4-ACA6-8D2A81BC132E}"/>
              </a:ext>
            </a:extLst>
          </p:cNvPr>
          <p:cNvSpPr/>
          <p:nvPr/>
        </p:nvSpPr>
        <p:spPr>
          <a:xfrm>
            <a:off x="7835967" y="5191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679BE1-6A1B-4A25-927B-C254CEFEB82E}"/>
              </a:ext>
            </a:extLst>
          </p:cNvPr>
          <p:cNvSpPr/>
          <p:nvPr/>
        </p:nvSpPr>
        <p:spPr>
          <a:xfrm>
            <a:off x="8158071" y="5191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21A8E3B-45BC-4DCA-A6D3-26F28129C07B}"/>
              </a:ext>
            </a:extLst>
          </p:cNvPr>
          <p:cNvSpPr/>
          <p:nvPr/>
        </p:nvSpPr>
        <p:spPr>
          <a:xfrm>
            <a:off x="1496372" y="5629705"/>
            <a:ext cx="7369104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64807F2-CE40-4C4D-97A3-7364B6043413}"/>
              </a:ext>
            </a:extLst>
          </p:cNvPr>
          <p:cNvSpPr/>
          <p:nvPr/>
        </p:nvSpPr>
        <p:spPr>
          <a:xfrm>
            <a:off x="1566332" y="5672377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10A9B8C-40EB-4744-B351-92D0CE756462}"/>
              </a:ext>
            </a:extLst>
          </p:cNvPr>
          <p:cNvSpPr/>
          <p:nvPr/>
        </p:nvSpPr>
        <p:spPr>
          <a:xfrm>
            <a:off x="1650261" y="5720606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0CC70CD-8339-4017-B062-1C1948D47974}"/>
              </a:ext>
            </a:extLst>
          </p:cNvPr>
          <p:cNvSpPr/>
          <p:nvPr/>
        </p:nvSpPr>
        <p:spPr>
          <a:xfrm>
            <a:off x="5185577" y="5720606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424678FC-398C-4103-94A1-A19900E962E5}"/>
              </a:ext>
            </a:extLst>
          </p:cNvPr>
          <p:cNvSpPr/>
          <p:nvPr/>
        </p:nvSpPr>
        <p:spPr>
          <a:xfrm>
            <a:off x="1741959" y="5768835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D2FE85B8-3436-4CCC-BD2C-01676364010A}"/>
              </a:ext>
            </a:extLst>
          </p:cNvPr>
          <p:cNvSpPr/>
          <p:nvPr/>
        </p:nvSpPr>
        <p:spPr>
          <a:xfrm>
            <a:off x="3417919" y="5768835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5D48CE72-7AC5-4716-B90B-88FADE5A3D8D}"/>
              </a:ext>
            </a:extLst>
          </p:cNvPr>
          <p:cNvSpPr/>
          <p:nvPr/>
        </p:nvSpPr>
        <p:spPr>
          <a:xfrm>
            <a:off x="1807298" y="5814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936AFE8-578F-4083-A212-C5E1C2D95BC2}"/>
              </a:ext>
            </a:extLst>
          </p:cNvPr>
          <p:cNvSpPr/>
          <p:nvPr/>
        </p:nvSpPr>
        <p:spPr>
          <a:xfrm>
            <a:off x="2580273" y="5814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637724C2-E93B-41F8-B8B1-15B049CDD0A2}"/>
              </a:ext>
            </a:extLst>
          </p:cNvPr>
          <p:cNvSpPr/>
          <p:nvPr/>
        </p:nvSpPr>
        <p:spPr>
          <a:xfrm>
            <a:off x="1869182" y="5851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233F1E8-FE0D-42B1-9867-597C865C9E43}"/>
              </a:ext>
            </a:extLst>
          </p:cNvPr>
          <p:cNvSpPr/>
          <p:nvPr/>
        </p:nvSpPr>
        <p:spPr>
          <a:xfrm>
            <a:off x="2191286" y="5851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6A240727-E1CA-4065-A9FE-3F5BF6F63892}"/>
              </a:ext>
            </a:extLst>
          </p:cNvPr>
          <p:cNvSpPr/>
          <p:nvPr/>
        </p:nvSpPr>
        <p:spPr>
          <a:xfrm>
            <a:off x="2644265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48DEF70-B915-47C7-BC5E-F22A3B1E85EC}"/>
              </a:ext>
            </a:extLst>
          </p:cNvPr>
          <p:cNvSpPr/>
          <p:nvPr/>
        </p:nvSpPr>
        <p:spPr>
          <a:xfrm>
            <a:off x="2966369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DE67B5B-60E7-496F-87AC-B6B9998189B1}"/>
              </a:ext>
            </a:extLst>
          </p:cNvPr>
          <p:cNvSpPr/>
          <p:nvPr/>
        </p:nvSpPr>
        <p:spPr>
          <a:xfrm>
            <a:off x="3466810" y="5813523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FDEAA832-6712-4AE9-8299-15ADE825FF44}"/>
              </a:ext>
            </a:extLst>
          </p:cNvPr>
          <p:cNvSpPr/>
          <p:nvPr/>
        </p:nvSpPr>
        <p:spPr>
          <a:xfrm>
            <a:off x="4239784" y="5813523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E1E7938-0940-47B4-BABA-E70163EAE4E8}"/>
              </a:ext>
            </a:extLst>
          </p:cNvPr>
          <p:cNvSpPr/>
          <p:nvPr/>
        </p:nvSpPr>
        <p:spPr>
          <a:xfrm>
            <a:off x="3528694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2A2C560-207A-4E42-9E37-5634178AB698}"/>
              </a:ext>
            </a:extLst>
          </p:cNvPr>
          <p:cNvSpPr/>
          <p:nvPr/>
        </p:nvSpPr>
        <p:spPr>
          <a:xfrm>
            <a:off x="3850798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982A6B9E-B0A9-40A9-9A38-278430957119}"/>
              </a:ext>
            </a:extLst>
          </p:cNvPr>
          <p:cNvSpPr/>
          <p:nvPr/>
        </p:nvSpPr>
        <p:spPr>
          <a:xfrm>
            <a:off x="4303777" y="5849067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DD4E1A8-633A-4FE4-A762-C3187C889D93}"/>
              </a:ext>
            </a:extLst>
          </p:cNvPr>
          <p:cNvSpPr/>
          <p:nvPr/>
        </p:nvSpPr>
        <p:spPr>
          <a:xfrm>
            <a:off x="4625881" y="5849067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0463FD04-22DB-4723-A8C8-1C695B505C00}"/>
              </a:ext>
            </a:extLst>
          </p:cNvPr>
          <p:cNvSpPr/>
          <p:nvPr/>
        </p:nvSpPr>
        <p:spPr>
          <a:xfrm>
            <a:off x="5277274" y="577286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D63EAAA1-E600-4AA0-83E0-99532134888C}"/>
              </a:ext>
            </a:extLst>
          </p:cNvPr>
          <p:cNvSpPr/>
          <p:nvPr/>
        </p:nvSpPr>
        <p:spPr>
          <a:xfrm>
            <a:off x="6953234" y="577286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3C4368C-18F5-41BA-B7FF-B89EFB0EF7F3}"/>
              </a:ext>
            </a:extLst>
          </p:cNvPr>
          <p:cNvSpPr/>
          <p:nvPr/>
        </p:nvSpPr>
        <p:spPr>
          <a:xfrm>
            <a:off x="5342613" y="581858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54880FE-B1F3-44FA-A7F6-BDE3D3EE58BD}"/>
              </a:ext>
            </a:extLst>
          </p:cNvPr>
          <p:cNvSpPr/>
          <p:nvPr/>
        </p:nvSpPr>
        <p:spPr>
          <a:xfrm>
            <a:off x="6115588" y="581858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C86B9C8B-2DCB-487B-A86F-8078B94A78E1}"/>
              </a:ext>
            </a:extLst>
          </p:cNvPr>
          <p:cNvSpPr/>
          <p:nvPr/>
        </p:nvSpPr>
        <p:spPr>
          <a:xfrm>
            <a:off x="5404497" y="585516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107C065-C2F9-4F88-BCE8-9CFBC7012BFA}"/>
              </a:ext>
            </a:extLst>
          </p:cNvPr>
          <p:cNvSpPr/>
          <p:nvPr/>
        </p:nvSpPr>
        <p:spPr>
          <a:xfrm>
            <a:off x="5726601" y="585516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6F356D70-8358-4561-9616-84C3C694DA39}"/>
              </a:ext>
            </a:extLst>
          </p:cNvPr>
          <p:cNvSpPr/>
          <p:nvPr/>
        </p:nvSpPr>
        <p:spPr>
          <a:xfrm>
            <a:off x="6179580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2953D2F9-720E-4262-BDB5-A059469BDA45}"/>
              </a:ext>
            </a:extLst>
          </p:cNvPr>
          <p:cNvSpPr/>
          <p:nvPr/>
        </p:nvSpPr>
        <p:spPr>
          <a:xfrm>
            <a:off x="6501684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5D6C3DC4-2A83-44AE-AD7D-D07FA47CF561}"/>
              </a:ext>
            </a:extLst>
          </p:cNvPr>
          <p:cNvSpPr/>
          <p:nvPr/>
        </p:nvSpPr>
        <p:spPr>
          <a:xfrm>
            <a:off x="7002125" y="5817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C4787128-AEFE-481E-B738-791B3CB09609}"/>
              </a:ext>
            </a:extLst>
          </p:cNvPr>
          <p:cNvSpPr/>
          <p:nvPr/>
        </p:nvSpPr>
        <p:spPr>
          <a:xfrm>
            <a:off x="7775100" y="5817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7712A136-8C69-409A-99BB-0D325294E4BD}"/>
              </a:ext>
            </a:extLst>
          </p:cNvPr>
          <p:cNvSpPr/>
          <p:nvPr/>
        </p:nvSpPr>
        <p:spPr>
          <a:xfrm>
            <a:off x="7064009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7C7BBBEF-B8F3-4542-A97E-B3F5B833773B}"/>
              </a:ext>
            </a:extLst>
          </p:cNvPr>
          <p:cNvSpPr/>
          <p:nvPr/>
        </p:nvSpPr>
        <p:spPr>
          <a:xfrm>
            <a:off x="7386113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2EAA15B9-2E83-4223-87AC-2398562A2AE7}"/>
              </a:ext>
            </a:extLst>
          </p:cNvPr>
          <p:cNvSpPr/>
          <p:nvPr/>
        </p:nvSpPr>
        <p:spPr>
          <a:xfrm>
            <a:off x="7839092" y="5853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33738495-DB76-40F9-8329-84C76831173D}"/>
              </a:ext>
            </a:extLst>
          </p:cNvPr>
          <p:cNvSpPr/>
          <p:nvPr/>
        </p:nvSpPr>
        <p:spPr>
          <a:xfrm>
            <a:off x="8161196" y="5853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35EB41E2-CFAF-4C09-87A7-CFC84092D982}"/>
              </a:ext>
            </a:extLst>
          </p:cNvPr>
          <p:cNvSpPr/>
          <p:nvPr/>
        </p:nvSpPr>
        <p:spPr>
          <a:xfrm>
            <a:off x="1566332" y="6251294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06AF47B-6E6D-4DF7-BF92-0582255DB511}"/>
              </a:ext>
            </a:extLst>
          </p:cNvPr>
          <p:cNvSpPr/>
          <p:nvPr/>
        </p:nvSpPr>
        <p:spPr>
          <a:xfrm>
            <a:off x="1650261" y="6299523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820C6D-DFFF-44EE-8754-8BD0ED224932}"/>
              </a:ext>
            </a:extLst>
          </p:cNvPr>
          <p:cNvSpPr/>
          <p:nvPr/>
        </p:nvSpPr>
        <p:spPr>
          <a:xfrm>
            <a:off x="5185577" y="6299523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0DA133CB-335F-4B66-87FE-3FC8655E7756}"/>
              </a:ext>
            </a:extLst>
          </p:cNvPr>
          <p:cNvSpPr/>
          <p:nvPr/>
        </p:nvSpPr>
        <p:spPr>
          <a:xfrm>
            <a:off x="1741959" y="634775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E6DC08F1-B443-453C-8744-15166E9D800B}"/>
              </a:ext>
            </a:extLst>
          </p:cNvPr>
          <p:cNvSpPr/>
          <p:nvPr/>
        </p:nvSpPr>
        <p:spPr>
          <a:xfrm>
            <a:off x="3417919" y="634775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E1C3810C-D436-4033-9803-6AB19F2BBED3}"/>
              </a:ext>
            </a:extLst>
          </p:cNvPr>
          <p:cNvSpPr/>
          <p:nvPr/>
        </p:nvSpPr>
        <p:spPr>
          <a:xfrm>
            <a:off x="1807298" y="6393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BB05142-3A53-4734-8377-CE2DC3001AC1}"/>
              </a:ext>
            </a:extLst>
          </p:cNvPr>
          <p:cNvSpPr/>
          <p:nvPr/>
        </p:nvSpPr>
        <p:spPr>
          <a:xfrm>
            <a:off x="2580273" y="6393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06F8109-A9C8-43D7-9A1D-0550F485FE17}"/>
              </a:ext>
            </a:extLst>
          </p:cNvPr>
          <p:cNvSpPr/>
          <p:nvPr/>
        </p:nvSpPr>
        <p:spPr>
          <a:xfrm>
            <a:off x="1869182" y="6430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6D703B2D-1292-46FA-840D-68C9AEAE2E72}"/>
              </a:ext>
            </a:extLst>
          </p:cNvPr>
          <p:cNvSpPr/>
          <p:nvPr/>
        </p:nvSpPr>
        <p:spPr>
          <a:xfrm>
            <a:off x="2191286" y="6430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27FC74DA-8C79-4031-A801-C59DD75BA9F0}"/>
              </a:ext>
            </a:extLst>
          </p:cNvPr>
          <p:cNvSpPr/>
          <p:nvPr/>
        </p:nvSpPr>
        <p:spPr>
          <a:xfrm>
            <a:off x="2644265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FF8EA8E1-78F4-44BB-85BF-7CF5EB54ECB5}"/>
              </a:ext>
            </a:extLst>
          </p:cNvPr>
          <p:cNvSpPr/>
          <p:nvPr/>
        </p:nvSpPr>
        <p:spPr>
          <a:xfrm>
            <a:off x="2966369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5C1DC22-DE3A-4B82-898C-96CA33AE42B8}"/>
              </a:ext>
            </a:extLst>
          </p:cNvPr>
          <p:cNvSpPr/>
          <p:nvPr/>
        </p:nvSpPr>
        <p:spPr>
          <a:xfrm>
            <a:off x="3466810" y="639244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38905E7D-5E41-4DE7-912C-81605EFE74C7}"/>
              </a:ext>
            </a:extLst>
          </p:cNvPr>
          <p:cNvSpPr/>
          <p:nvPr/>
        </p:nvSpPr>
        <p:spPr>
          <a:xfrm>
            <a:off x="4239784" y="639244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DAC7D907-180D-478D-8CA2-191FCF9C9621}"/>
              </a:ext>
            </a:extLst>
          </p:cNvPr>
          <p:cNvSpPr/>
          <p:nvPr/>
        </p:nvSpPr>
        <p:spPr>
          <a:xfrm>
            <a:off x="3528694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19009E0E-4DF7-4801-AA09-6B888F5E7F7A}"/>
              </a:ext>
            </a:extLst>
          </p:cNvPr>
          <p:cNvSpPr/>
          <p:nvPr/>
        </p:nvSpPr>
        <p:spPr>
          <a:xfrm>
            <a:off x="3850798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4B2DC7EA-8110-4405-B71C-23E94B814CFD}"/>
              </a:ext>
            </a:extLst>
          </p:cNvPr>
          <p:cNvSpPr/>
          <p:nvPr/>
        </p:nvSpPr>
        <p:spPr>
          <a:xfrm>
            <a:off x="4303777" y="642798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A12D9AB-B75D-44C0-AB1D-DC1BD8BAD2A5}"/>
              </a:ext>
            </a:extLst>
          </p:cNvPr>
          <p:cNvSpPr/>
          <p:nvPr/>
        </p:nvSpPr>
        <p:spPr>
          <a:xfrm>
            <a:off x="4625881" y="642798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FE26EC9D-A46E-4A03-B0AF-B35F3A7481B6}"/>
              </a:ext>
            </a:extLst>
          </p:cNvPr>
          <p:cNvSpPr/>
          <p:nvPr/>
        </p:nvSpPr>
        <p:spPr>
          <a:xfrm>
            <a:off x="5277274" y="6351784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94DEECF1-BF19-474F-926D-2FF4BFDACE65}"/>
              </a:ext>
            </a:extLst>
          </p:cNvPr>
          <p:cNvSpPr/>
          <p:nvPr/>
        </p:nvSpPr>
        <p:spPr>
          <a:xfrm>
            <a:off x="6953234" y="6351784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4E70168-28FE-442A-A8D6-34DEA93132DF}"/>
              </a:ext>
            </a:extLst>
          </p:cNvPr>
          <p:cNvSpPr/>
          <p:nvPr/>
        </p:nvSpPr>
        <p:spPr>
          <a:xfrm>
            <a:off x="5342613" y="6397504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D9196BA-1499-4CBA-A1B4-4597808296D5}"/>
              </a:ext>
            </a:extLst>
          </p:cNvPr>
          <p:cNvSpPr/>
          <p:nvPr/>
        </p:nvSpPr>
        <p:spPr>
          <a:xfrm>
            <a:off x="6115588" y="6397504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61A717C7-2975-4D9C-BDD8-0CC823DA65ED}"/>
              </a:ext>
            </a:extLst>
          </p:cNvPr>
          <p:cNvSpPr/>
          <p:nvPr/>
        </p:nvSpPr>
        <p:spPr>
          <a:xfrm>
            <a:off x="5404497" y="6434080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E4355A83-C0FE-43BF-9E8C-E608281C9B19}"/>
              </a:ext>
            </a:extLst>
          </p:cNvPr>
          <p:cNvSpPr/>
          <p:nvPr/>
        </p:nvSpPr>
        <p:spPr>
          <a:xfrm>
            <a:off x="5726601" y="6434080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96C60B8A-0B14-4CE5-AF7C-CD253144AC78}"/>
              </a:ext>
            </a:extLst>
          </p:cNvPr>
          <p:cNvSpPr/>
          <p:nvPr/>
        </p:nvSpPr>
        <p:spPr>
          <a:xfrm>
            <a:off x="6179580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9A80FBB3-E466-4AAF-9725-421CFB9E232E}"/>
              </a:ext>
            </a:extLst>
          </p:cNvPr>
          <p:cNvSpPr/>
          <p:nvPr/>
        </p:nvSpPr>
        <p:spPr>
          <a:xfrm>
            <a:off x="6501684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E6DF3F4-953B-4A3D-8487-31712064ECE5}"/>
              </a:ext>
            </a:extLst>
          </p:cNvPr>
          <p:cNvSpPr/>
          <p:nvPr/>
        </p:nvSpPr>
        <p:spPr>
          <a:xfrm>
            <a:off x="7002125" y="6396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4FAAABFB-9D27-4C26-9BF8-D7EE85544E7D}"/>
              </a:ext>
            </a:extLst>
          </p:cNvPr>
          <p:cNvSpPr/>
          <p:nvPr/>
        </p:nvSpPr>
        <p:spPr>
          <a:xfrm>
            <a:off x="7775100" y="6396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DCACB403-3126-4F45-B311-EE9C4AD50594}"/>
              </a:ext>
            </a:extLst>
          </p:cNvPr>
          <p:cNvSpPr/>
          <p:nvPr/>
        </p:nvSpPr>
        <p:spPr>
          <a:xfrm>
            <a:off x="7064009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390517F2-2152-43EE-B62C-95A2923BE912}"/>
              </a:ext>
            </a:extLst>
          </p:cNvPr>
          <p:cNvSpPr/>
          <p:nvPr/>
        </p:nvSpPr>
        <p:spPr>
          <a:xfrm>
            <a:off x="7386113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981BA426-9B04-408C-8AE4-FAFBAB8CD0C3}"/>
              </a:ext>
            </a:extLst>
          </p:cNvPr>
          <p:cNvSpPr/>
          <p:nvPr/>
        </p:nvSpPr>
        <p:spPr>
          <a:xfrm>
            <a:off x="7839092" y="6432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4F85F0C3-CE9C-4C8E-A5B7-56CBDA1BADEA}"/>
              </a:ext>
            </a:extLst>
          </p:cNvPr>
          <p:cNvSpPr/>
          <p:nvPr/>
        </p:nvSpPr>
        <p:spPr>
          <a:xfrm>
            <a:off x="8161196" y="6432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1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252314" y="499646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5968" y="1564713"/>
            <a:ext cx="1406703" cy="13542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474237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332891" y="83833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6801839" y="83039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5529626" y="1479472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5942685" y="1230501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5620240" y="830391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6458996" y="1476561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159414" y="1230501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568183" y="2723433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645400" y="2800412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645400" y="3831871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645400" y="4863331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722618" y="287748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4046311" y="287748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7370003" y="287748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790433" y="295455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856865" y="303153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376824" y="303153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931100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1626291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2442303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3137494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4116377" y="295652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4182809" y="303350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5702768" y="303350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4257044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4952235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5768247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6463438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7442321" y="295848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7508753" y="303546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9028712" y="303546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7582988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8278179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9094191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9789382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722618" y="3886051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4046311" y="3886051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7370003" y="3886051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790433" y="3963122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856865" y="4040101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376824" y="4040101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931100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1626291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2442303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3137494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4116377" y="3965089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4182809" y="4042068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5702768" y="4042068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4257044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4952235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5768247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6463438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7442321" y="396705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7508753" y="404403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9028712" y="404403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7582988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8278179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9094191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9789382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732405" y="493607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4056098" y="493607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7379790" y="493607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800220" y="501314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866652" y="509012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386611" y="509012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940887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1636078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2452090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3147281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4126164" y="501511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4192596" y="509209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5712555" y="509209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4266831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4962022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5778034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6473225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7452108" y="501707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7518540" y="509405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9038499" y="509405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7592775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8287966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9103978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9799169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868650" y="316635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A45FB6-9813-41BC-B4D2-8CF8A5A8A69E}"/>
              </a:ext>
            </a:extLst>
          </p:cNvPr>
          <p:cNvSpPr/>
          <p:nvPr/>
        </p:nvSpPr>
        <p:spPr>
          <a:xfrm>
            <a:off x="-1229148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9B68419-1C03-4480-8421-B8F15F75928E}"/>
              </a:ext>
            </a:extLst>
          </p:cNvPr>
          <p:cNvSpPr/>
          <p:nvPr/>
        </p:nvSpPr>
        <p:spPr>
          <a:xfrm>
            <a:off x="-829955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722726-CBA8-48CC-BE45-61ABCC870AB0}"/>
              </a:ext>
            </a:extLst>
          </p:cNvPr>
          <p:cNvSpPr/>
          <p:nvPr/>
        </p:nvSpPr>
        <p:spPr>
          <a:xfrm>
            <a:off x="-430762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7A3F87-B5DB-4315-90C8-82384BCB8E3F}"/>
              </a:ext>
            </a:extLst>
          </p:cNvPr>
          <p:cNvSpPr/>
          <p:nvPr/>
        </p:nvSpPr>
        <p:spPr>
          <a:xfrm>
            <a:off x="-31569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86CB9-7940-484C-AD2C-7BDC87CFA09B}"/>
              </a:ext>
            </a:extLst>
          </p:cNvPr>
          <p:cNvSpPr/>
          <p:nvPr/>
        </p:nvSpPr>
        <p:spPr>
          <a:xfrm>
            <a:off x="-1229148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9EC20F7-CF2F-430D-AFEA-04DDBE5169A7}"/>
              </a:ext>
            </a:extLst>
          </p:cNvPr>
          <p:cNvSpPr/>
          <p:nvPr/>
        </p:nvSpPr>
        <p:spPr>
          <a:xfrm>
            <a:off x="-829955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1BBC6C1-EBBB-4F2D-B0BC-AA317BC891D8}"/>
              </a:ext>
            </a:extLst>
          </p:cNvPr>
          <p:cNvSpPr/>
          <p:nvPr/>
        </p:nvSpPr>
        <p:spPr>
          <a:xfrm>
            <a:off x="-430762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99D7E-39F2-41E7-AAD8-D22F9E7587F7}"/>
              </a:ext>
            </a:extLst>
          </p:cNvPr>
          <p:cNvSpPr/>
          <p:nvPr/>
        </p:nvSpPr>
        <p:spPr>
          <a:xfrm>
            <a:off x="-31569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35B6A46-B293-472F-9FA4-636C9B9DC1B0}"/>
              </a:ext>
            </a:extLst>
          </p:cNvPr>
          <p:cNvSpPr/>
          <p:nvPr/>
        </p:nvSpPr>
        <p:spPr>
          <a:xfrm>
            <a:off x="-1229148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98F0E5A-02B5-4D16-9882-20E95F3B71AF}"/>
              </a:ext>
            </a:extLst>
          </p:cNvPr>
          <p:cNvSpPr/>
          <p:nvPr/>
        </p:nvSpPr>
        <p:spPr>
          <a:xfrm>
            <a:off x="-829955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BF01EE8-69B2-4945-BF0A-99B18B0AFC53}"/>
              </a:ext>
            </a:extLst>
          </p:cNvPr>
          <p:cNvSpPr/>
          <p:nvPr/>
        </p:nvSpPr>
        <p:spPr>
          <a:xfrm>
            <a:off x="-430762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7F5634-E4C9-467A-817E-924503C04A02}"/>
              </a:ext>
            </a:extLst>
          </p:cNvPr>
          <p:cNvSpPr/>
          <p:nvPr/>
        </p:nvSpPr>
        <p:spPr>
          <a:xfrm>
            <a:off x="-31569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4FF2690-2BD6-46E7-A40B-FC3A0B6F8A6A}"/>
              </a:ext>
            </a:extLst>
          </p:cNvPr>
          <p:cNvSpPr/>
          <p:nvPr/>
        </p:nvSpPr>
        <p:spPr>
          <a:xfrm>
            <a:off x="-1229148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CF9EDB9-ADA9-4EB9-B4F2-61C4CEBB2622}"/>
              </a:ext>
            </a:extLst>
          </p:cNvPr>
          <p:cNvSpPr/>
          <p:nvPr/>
        </p:nvSpPr>
        <p:spPr>
          <a:xfrm>
            <a:off x="-829955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158206D-AFA0-4299-A231-D61C80EBA3FD}"/>
              </a:ext>
            </a:extLst>
          </p:cNvPr>
          <p:cNvSpPr/>
          <p:nvPr/>
        </p:nvSpPr>
        <p:spPr>
          <a:xfrm>
            <a:off x="-430762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8E67498-6E43-438B-BAD7-466DF85351F0}"/>
              </a:ext>
            </a:extLst>
          </p:cNvPr>
          <p:cNvSpPr/>
          <p:nvPr/>
        </p:nvSpPr>
        <p:spPr>
          <a:xfrm>
            <a:off x="-31569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FF68C48-AF02-44C0-ADE9-385E1D96966A}"/>
              </a:ext>
            </a:extLst>
          </p:cNvPr>
          <p:cNvSpPr/>
          <p:nvPr/>
        </p:nvSpPr>
        <p:spPr>
          <a:xfrm>
            <a:off x="-1226442" y="1018967"/>
            <a:ext cx="795680" cy="7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3014918" y="1962254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051164B-184C-47BE-B00A-74E95E8ABFD7}"/>
              </a:ext>
            </a:extLst>
          </p:cNvPr>
          <p:cNvSpPr txBox="1"/>
          <p:nvPr/>
        </p:nvSpPr>
        <p:spPr>
          <a:xfrm>
            <a:off x="2616191" y="138664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4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2CACA7FC-F186-438B-BBE9-D73B8765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21" y="845938"/>
            <a:ext cx="1782090" cy="117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F50811A6-3485-45F1-BB1F-CA3B84D8516A}"/>
              </a:ext>
            </a:extLst>
          </p:cNvPr>
          <p:cNvSpPr txBox="1"/>
          <p:nvPr/>
        </p:nvSpPr>
        <p:spPr>
          <a:xfrm>
            <a:off x="3163770" y="107220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433C2E3-8530-463A-9791-A4FA6E5D7D00}"/>
              </a:ext>
            </a:extLst>
          </p:cNvPr>
          <p:cNvSpPr txBox="1"/>
          <p:nvPr/>
        </p:nvSpPr>
        <p:spPr>
          <a:xfrm>
            <a:off x="4506259" y="53483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D2EB8D2-60C6-424B-80DC-23DC7255627E}"/>
              </a:ext>
            </a:extLst>
          </p:cNvPr>
          <p:cNvSpPr txBox="1"/>
          <p:nvPr/>
        </p:nvSpPr>
        <p:spPr>
          <a:xfrm>
            <a:off x="2744656" y="1684746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10857B6-CA47-4FB2-945A-AE0C939A2A94}"/>
              </a:ext>
            </a:extLst>
          </p:cNvPr>
          <p:cNvSpPr txBox="1"/>
          <p:nvPr/>
        </p:nvSpPr>
        <p:spPr>
          <a:xfrm>
            <a:off x="6137624" y="83824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1CFA28-136E-4368-B6F9-170AE634106E}"/>
              </a:ext>
            </a:extLst>
          </p:cNvPr>
          <p:cNvSpPr txBox="1"/>
          <p:nvPr/>
        </p:nvSpPr>
        <p:spPr>
          <a:xfrm>
            <a:off x="7614310" y="838245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(3, 5, 5)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1DABCE-A863-4107-AF1F-F2AF67C84484}"/>
              </a:ext>
            </a:extLst>
          </p:cNvPr>
          <p:cNvSpPr txBox="1"/>
          <p:nvPr/>
        </p:nvSpPr>
        <p:spPr>
          <a:xfrm>
            <a:off x="8811271" y="845523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(1, 444, 636)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5014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312224" y="2022790"/>
            <a:ext cx="617296" cy="59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780465" y="474272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353298" y="29920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55844" y="173322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9B758F-1991-4DB3-88B3-2F77B2F7490F}"/>
              </a:ext>
            </a:extLst>
          </p:cNvPr>
          <p:cNvSpPr txBox="1"/>
          <p:nvPr/>
        </p:nvSpPr>
        <p:spPr>
          <a:xfrm>
            <a:off x="2728423" y="132769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92E91D-0165-425D-AC44-69142E8BBFBE}"/>
              </a:ext>
            </a:extLst>
          </p:cNvPr>
          <p:cNvSpPr txBox="1"/>
          <p:nvPr/>
        </p:nvSpPr>
        <p:spPr>
          <a:xfrm>
            <a:off x="1106155" y="192097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81673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42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35829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316579" y="37909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382864" y="38418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449149" y="38789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449149" y="47244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521974" y="39381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787911" y="39381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594799" y="39924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3967172" y="39924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339545" y="39924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667624" y="40433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075980" y="40433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484337" y="40433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036828" y="40418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445184" y="40418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853541" y="40418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406032" y="40463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814388" y="40463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222745" y="40463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851230" y="39926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223603" y="39926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595976" y="39926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6924055" y="40435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332411" y="40435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740768" y="40435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293259" y="40421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701615" y="40421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109972" y="40421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662463" y="40466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070820" y="40466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479176" y="40466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511958" y="47794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777895" y="47794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584783" y="48336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3957156" y="48336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329528" y="48336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657608" y="48845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065964" y="48845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474321" y="48845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026812" y="48831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435168" y="48831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843525" y="48831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396016" y="48875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804372" y="48875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212729" y="48875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841214" y="48339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213587" y="48339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585959" y="48339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6914039" y="48848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322395" y="48848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730752" y="48848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283243" y="48833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691599" y="48833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099956" y="48833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652447" y="48878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060803" y="48878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469160" y="48878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7287803" y="1076275"/>
            <a:ext cx="713029" cy="688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6E9286E-CF8C-4B65-9BE0-1A2DC691EDBD}"/>
              </a:ext>
            </a:extLst>
          </p:cNvPr>
          <p:cNvSpPr/>
          <p:nvPr/>
        </p:nvSpPr>
        <p:spPr>
          <a:xfrm>
            <a:off x="542539" y="1450140"/>
            <a:ext cx="1097910" cy="10432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3D6750-11B2-425C-A749-E8899B6EBBBD}"/>
              </a:ext>
            </a:extLst>
          </p:cNvPr>
          <p:cNvSpPr txBox="1"/>
          <p:nvPr/>
        </p:nvSpPr>
        <p:spPr>
          <a:xfrm>
            <a:off x="-2164517" y="1627794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8235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96121" y="4171420"/>
            <a:ext cx="1692672" cy="4021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245A8B-DFA8-4D9A-A58A-72846CE628CD}"/>
              </a:ext>
            </a:extLst>
          </p:cNvPr>
          <p:cNvSpPr/>
          <p:nvPr/>
        </p:nvSpPr>
        <p:spPr>
          <a:xfrm>
            <a:off x="370971" y="4998255"/>
            <a:ext cx="1692672" cy="4021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5A42B6A-7875-4FAE-B38A-D6117A99071D}"/>
              </a:ext>
            </a:extLst>
          </p:cNvPr>
          <p:cNvSpPr/>
          <p:nvPr/>
        </p:nvSpPr>
        <p:spPr>
          <a:xfrm>
            <a:off x="795207" y="3697584"/>
            <a:ext cx="415076" cy="16985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A5FC4F-D499-49E6-BBE7-55CC09DFCF42}"/>
              </a:ext>
            </a:extLst>
          </p:cNvPr>
          <p:cNvSpPr/>
          <p:nvPr/>
        </p:nvSpPr>
        <p:spPr>
          <a:xfrm>
            <a:off x="1623165" y="3722524"/>
            <a:ext cx="415076" cy="16985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185875" y="276222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BA9632-89F6-4D5A-8EE9-21F10A83ADA7}"/>
              </a:ext>
            </a:extLst>
          </p:cNvPr>
          <p:cNvSpPr/>
          <p:nvPr/>
        </p:nvSpPr>
        <p:spPr>
          <a:xfrm>
            <a:off x="1102041" y="1048683"/>
            <a:ext cx="911954" cy="306535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23257AE-45AA-4046-B589-4B7ACB1A86FA}"/>
              </a:ext>
            </a:extLst>
          </p:cNvPr>
          <p:cNvSpPr/>
          <p:nvPr/>
        </p:nvSpPr>
        <p:spPr>
          <a:xfrm>
            <a:off x="1797143" y="1901942"/>
            <a:ext cx="911954" cy="306535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9DF81A2-ADF5-4D31-A51C-5732037B48B6}"/>
              </a:ext>
            </a:extLst>
          </p:cNvPr>
          <p:cNvSpPr/>
          <p:nvPr/>
        </p:nvSpPr>
        <p:spPr>
          <a:xfrm>
            <a:off x="2102279" y="1055784"/>
            <a:ext cx="549105" cy="306535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F3D5555-C515-42E0-AE72-5F8CFD1A68CF}"/>
              </a:ext>
            </a:extLst>
          </p:cNvPr>
          <p:cNvSpPr/>
          <p:nvPr/>
        </p:nvSpPr>
        <p:spPr>
          <a:xfrm>
            <a:off x="1098878" y="1899768"/>
            <a:ext cx="549105" cy="306535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370F5A5-B9F2-4AE6-BE52-035A217F211B}"/>
              </a:ext>
            </a:extLst>
          </p:cNvPr>
          <p:cNvCxnSpPr>
            <a:stCxn id="161" idx="2"/>
            <a:endCxn id="162" idx="0"/>
          </p:cNvCxnSpPr>
          <p:nvPr/>
        </p:nvCxnSpPr>
        <p:spPr>
          <a:xfrm flipH="1">
            <a:off x="1373431" y="1362319"/>
            <a:ext cx="1003401" cy="53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43A3BEDF-0535-4CF4-B67C-5300B0E8C29F}"/>
              </a:ext>
            </a:extLst>
          </p:cNvPr>
          <p:cNvCxnSpPr>
            <a:cxnSpLocks/>
            <a:stCxn id="2" idx="2"/>
            <a:endCxn id="160" idx="0"/>
          </p:cNvCxnSpPr>
          <p:nvPr/>
        </p:nvCxnSpPr>
        <p:spPr>
          <a:xfrm>
            <a:off x="1558018" y="1355218"/>
            <a:ext cx="695102" cy="54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204243" y="369254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6120357" y="1252495"/>
            <a:ext cx="3752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(1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,1,2,2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32508" y="3032648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985A27-8173-4077-A5C2-08EF1ECDA9F7}"/>
              </a:ext>
            </a:extLst>
          </p:cNvPr>
          <p:cNvSpPr txBox="1"/>
          <p:nvPr/>
        </p:nvSpPr>
        <p:spPr>
          <a:xfrm>
            <a:off x="7376036" y="3220856"/>
            <a:ext cx="28648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[[[[0. 1. 0.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[0. 3. 0. 0.]]]]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44836F-2632-48BB-B083-096E6427E57D}"/>
              </a:ext>
            </a:extLst>
          </p:cNvPr>
          <p:cNvSpPr/>
          <p:nvPr/>
        </p:nvSpPr>
        <p:spPr>
          <a:xfrm>
            <a:off x="1909607" y="13624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298048-02B3-44CF-89B4-B6BB591A1A80}"/>
              </a:ext>
            </a:extLst>
          </p:cNvPr>
          <p:cNvSpPr/>
          <p:nvPr/>
        </p:nvSpPr>
        <p:spPr>
          <a:xfrm>
            <a:off x="2338478" y="136240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42AD2D-CF49-4F53-9172-0DDC89C24E5B}"/>
              </a:ext>
            </a:extLst>
          </p:cNvPr>
          <p:cNvSpPr/>
          <p:nvPr/>
        </p:nvSpPr>
        <p:spPr>
          <a:xfrm>
            <a:off x="2767348" y="13624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6E959A-F28C-40CF-B989-297F44CE0E4A}"/>
              </a:ext>
            </a:extLst>
          </p:cNvPr>
          <p:cNvSpPr/>
          <p:nvPr/>
        </p:nvSpPr>
        <p:spPr>
          <a:xfrm>
            <a:off x="3196220" y="136240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9ECA54-E869-4D07-BE77-530C08004F0B}"/>
              </a:ext>
            </a:extLst>
          </p:cNvPr>
          <p:cNvSpPr/>
          <p:nvPr/>
        </p:nvSpPr>
        <p:spPr>
          <a:xfrm>
            <a:off x="1909607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A555EA-5251-4FBA-A7A8-11725732EC0A}"/>
              </a:ext>
            </a:extLst>
          </p:cNvPr>
          <p:cNvSpPr/>
          <p:nvPr/>
        </p:nvSpPr>
        <p:spPr>
          <a:xfrm>
            <a:off x="2338478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ADC525-81BB-4EB3-9E3F-1EE68F3D4C64}"/>
              </a:ext>
            </a:extLst>
          </p:cNvPr>
          <p:cNvSpPr/>
          <p:nvPr/>
        </p:nvSpPr>
        <p:spPr>
          <a:xfrm>
            <a:off x="2767348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BB94EB-0345-4E11-97DB-C6CC23BC7EF4}"/>
              </a:ext>
            </a:extLst>
          </p:cNvPr>
          <p:cNvSpPr/>
          <p:nvPr/>
        </p:nvSpPr>
        <p:spPr>
          <a:xfrm>
            <a:off x="3196220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3CDCC3-6111-492B-89D5-AC17040BC0D2}"/>
              </a:ext>
            </a:extLst>
          </p:cNvPr>
          <p:cNvSpPr/>
          <p:nvPr/>
        </p:nvSpPr>
        <p:spPr>
          <a:xfrm>
            <a:off x="1909607" y="220678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AC16BB4-067B-4C2F-9A33-1984588F50F0}"/>
              </a:ext>
            </a:extLst>
          </p:cNvPr>
          <p:cNvSpPr/>
          <p:nvPr/>
        </p:nvSpPr>
        <p:spPr>
          <a:xfrm>
            <a:off x="2338478" y="220678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9F58DF-D3A0-4D89-BAB4-97ACED59E481}"/>
              </a:ext>
            </a:extLst>
          </p:cNvPr>
          <p:cNvSpPr/>
          <p:nvPr/>
        </p:nvSpPr>
        <p:spPr>
          <a:xfrm>
            <a:off x="2767348" y="220678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C5FCA6-20F1-425C-B3DD-EE33B2CE32EF}"/>
              </a:ext>
            </a:extLst>
          </p:cNvPr>
          <p:cNvSpPr/>
          <p:nvPr/>
        </p:nvSpPr>
        <p:spPr>
          <a:xfrm>
            <a:off x="3196220" y="220678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6A41FBB-CC84-4E8B-BC73-FC154F0A0EE1}"/>
              </a:ext>
            </a:extLst>
          </p:cNvPr>
          <p:cNvSpPr/>
          <p:nvPr/>
        </p:nvSpPr>
        <p:spPr>
          <a:xfrm>
            <a:off x="1909607" y="26289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95A526-E470-4FFB-8E58-A38738630D77}"/>
              </a:ext>
            </a:extLst>
          </p:cNvPr>
          <p:cNvSpPr/>
          <p:nvPr/>
        </p:nvSpPr>
        <p:spPr>
          <a:xfrm>
            <a:off x="2338478" y="262897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29D7D95-80D4-499E-B0C8-A258360A2236}"/>
              </a:ext>
            </a:extLst>
          </p:cNvPr>
          <p:cNvSpPr/>
          <p:nvPr/>
        </p:nvSpPr>
        <p:spPr>
          <a:xfrm>
            <a:off x="2767348" y="26289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B0D395-0208-4305-9611-4B2BDFA8E9E7}"/>
              </a:ext>
            </a:extLst>
          </p:cNvPr>
          <p:cNvSpPr/>
          <p:nvPr/>
        </p:nvSpPr>
        <p:spPr>
          <a:xfrm>
            <a:off x="3196220" y="26289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EFB4E5-5423-40E4-B924-BDEDE1184135}"/>
              </a:ext>
            </a:extLst>
          </p:cNvPr>
          <p:cNvSpPr/>
          <p:nvPr/>
        </p:nvSpPr>
        <p:spPr>
          <a:xfrm>
            <a:off x="3730691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0F92496-0363-425F-9F32-4DF004D90028}"/>
              </a:ext>
            </a:extLst>
          </p:cNvPr>
          <p:cNvSpPr/>
          <p:nvPr/>
        </p:nvSpPr>
        <p:spPr>
          <a:xfrm>
            <a:off x="4159562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D449E6E-8D08-4EFB-A7E7-8B1C760B7126}"/>
              </a:ext>
            </a:extLst>
          </p:cNvPr>
          <p:cNvSpPr/>
          <p:nvPr/>
        </p:nvSpPr>
        <p:spPr>
          <a:xfrm>
            <a:off x="4588432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215A669-B069-4442-BB60-FAB873157716}"/>
              </a:ext>
            </a:extLst>
          </p:cNvPr>
          <p:cNvSpPr/>
          <p:nvPr/>
        </p:nvSpPr>
        <p:spPr>
          <a:xfrm>
            <a:off x="5017304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ACA239-14AB-408B-9737-B3D983306D00}"/>
              </a:ext>
            </a:extLst>
          </p:cNvPr>
          <p:cNvSpPr/>
          <p:nvPr/>
        </p:nvSpPr>
        <p:spPr>
          <a:xfrm>
            <a:off x="3730691" y="177791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779386A-5924-4FD8-85AE-4B8A66B25CCB}"/>
              </a:ext>
            </a:extLst>
          </p:cNvPr>
          <p:cNvSpPr/>
          <p:nvPr/>
        </p:nvSpPr>
        <p:spPr>
          <a:xfrm>
            <a:off x="4159562" y="177791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CDAE70-BEFA-4E48-A866-5C0FB51919DE}"/>
              </a:ext>
            </a:extLst>
          </p:cNvPr>
          <p:cNvSpPr/>
          <p:nvPr/>
        </p:nvSpPr>
        <p:spPr>
          <a:xfrm>
            <a:off x="4588432" y="177791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54DAF6A-27DD-418D-8907-9318FEC2AC0E}"/>
              </a:ext>
            </a:extLst>
          </p:cNvPr>
          <p:cNvSpPr/>
          <p:nvPr/>
        </p:nvSpPr>
        <p:spPr>
          <a:xfrm>
            <a:off x="5017304" y="177791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06E899E-C321-4363-BFE2-D5E1A62CB9B9}"/>
              </a:ext>
            </a:extLst>
          </p:cNvPr>
          <p:cNvSpPr/>
          <p:nvPr/>
        </p:nvSpPr>
        <p:spPr>
          <a:xfrm>
            <a:off x="3730691" y="220010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EDF1134-4D62-4E87-BAED-B99A70CB1E7C}"/>
              </a:ext>
            </a:extLst>
          </p:cNvPr>
          <p:cNvSpPr/>
          <p:nvPr/>
        </p:nvSpPr>
        <p:spPr>
          <a:xfrm>
            <a:off x="4159562" y="22001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F4AD55-F1E3-4768-9536-7C0182BCD548}"/>
              </a:ext>
            </a:extLst>
          </p:cNvPr>
          <p:cNvSpPr/>
          <p:nvPr/>
        </p:nvSpPr>
        <p:spPr>
          <a:xfrm>
            <a:off x="4588432" y="22001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7516AD-D3D6-4B01-807B-4ADB40D0F905}"/>
              </a:ext>
            </a:extLst>
          </p:cNvPr>
          <p:cNvSpPr/>
          <p:nvPr/>
        </p:nvSpPr>
        <p:spPr>
          <a:xfrm>
            <a:off x="5017304" y="22001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7BF64B-4F27-4F45-8C3B-970E99DA0E77}"/>
              </a:ext>
            </a:extLst>
          </p:cNvPr>
          <p:cNvSpPr/>
          <p:nvPr/>
        </p:nvSpPr>
        <p:spPr>
          <a:xfrm>
            <a:off x="3730691" y="26222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5B91EEE-DD32-47F1-BF46-8154AE972043}"/>
              </a:ext>
            </a:extLst>
          </p:cNvPr>
          <p:cNvSpPr/>
          <p:nvPr/>
        </p:nvSpPr>
        <p:spPr>
          <a:xfrm>
            <a:off x="4159562" y="26222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5EB80E7-147F-41C4-8E92-600519ABCCCC}"/>
              </a:ext>
            </a:extLst>
          </p:cNvPr>
          <p:cNvSpPr/>
          <p:nvPr/>
        </p:nvSpPr>
        <p:spPr>
          <a:xfrm>
            <a:off x="4588432" y="26222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32865A-C0DA-406C-A4AC-4341CD436077}"/>
              </a:ext>
            </a:extLst>
          </p:cNvPr>
          <p:cNvSpPr/>
          <p:nvPr/>
        </p:nvSpPr>
        <p:spPr>
          <a:xfrm>
            <a:off x="5017304" y="26222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381211-BE4E-4420-A61D-5A4BEE2D08CB}"/>
              </a:ext>
            </a:extLst>
          </p:cNvPr>
          <p:cNvSpPr/>
          <p:nvPr/>
        </p:nvSpPr>
        <p:spPr>
          <a:xfrm>
            <a:off x="2767348" y="2237048"/>
            <a:ext cx="857740" cy="8510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9E463D-0C25-42CF-81A1-6B5CD58253E2}"/>
              </a:ext>
            </a:extLst>
          </p:cNvPr>
          <p:cNvSpPr/>
          <p:nvPr/>
        </p:nvSpPr>
        <p:spPr>
          <a:xfrm>
            <a:off x="4582519" y="2218680"/>
            <a:ext cx="857740" cy="8510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C4C0216-73CD-4D5F-9628-0CFA8838663F}"/>
              </a:ext>
            </a:extLst>
          </p:cNvPr>
          <p:cNvSpPr/>
          <p:nvPr/>
        </p:nvSpPr>
        <p:spPr>
          <a:xfrm>
            <a:off x="2631096" y="36172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96929EA-E909-4518-9F61-6C1B32C5404C}"/>
              </a:ext>
            </a:extLst>
          </p:cNvPr>
          <p:cNvSpPr/>
          <p:nvPr/>
        </p:nvSpPr>
        <p:spPr>
          <a:xfrm>
            <a:off x="3059967" y="36172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0ADC422-5E24-477D-9411-71025584F748}"/>
              </a:ext>
            </a:extLst>
          </p:cNvPr>
          <p:cNvSpPr/>
          <p:nvPr/>
        </p:nvSpPr>
        <p:spPr>
          <a:xfrm>
            <a:off x="2631096" y="40394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9B11B53-447E-4A99-876E-C29B2971333D}"/>
              </a:ext>
            </a:extLst>
          </p:cNvPr>
          <p:cNvSpPr/>
          <p:nvPr/>
        </p:nvSpPr>
        <p:spPr>
          <a:xfrm>
            <a:off x="3059967" y="40394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E14AD0-7963-4EFE-8233-AE168D8242ED}"/>
              </a:ext>
            </a:extLst>
          </p:cNvPr>
          <p:cNvSpPr/>
          <p:nvPr/>
        </p:nvSpPr>
        <p:spPr>
          <a:xfrm>
            <a:off x="3827147" y="361054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A578DCD-659F-410F-A6DB-0518DC9EC1F3}"/>
              </a:ext>
            </a:extLst>
          </p:cNvPr>
          <p:cNvSpPr/>
          <p:nvPr/>
        </p:nvSpPr>
        <p:spPr>
          <a:xfrm>
            <a:off x="4256018" y="361054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1BE18B6-0391-4F0B-8344-005B32FD24C3}"/>
              </a:ext>
            </a:extLst>
          </p:cNvPr>
          <p:cNvSpPr/>
          <p:nvPr/>
        </p:nvSpPr>
        <p:spPr>
          <a:xfrm>
            <a:off x="3827147" y="40327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75DB893-3243-4987-B5EE-444CC4D66007}"/>
              </a:ext>
            </a:extLst>
          </p:cNvPr>
          <p:cNvSpPr/>
          <p:nvPr/>
        </p:nvSpPr>
        <p:spPr>
          <a:xfrm>
            <a:off x="4256018" y="40327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967645-94B4-473B-B77C-66FDFECCA07D}"/>
              </a:ext>
            </a:extLst>
          </p:cNvPr>
          <p:cNvSpPr txBox="1"/>
          <p:nvPr/>
        </p:nvSpPr>
        <p:spPr>
          <a:xfrm>
            <a:off x="2888579" y="91445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4A02EC-8EB3-420D-A3A5-C1F33280F2FD}"/>
              </a:ext>
            </a:extLst>
          </p:cNvPr>
          <p:cNvSpPr txBox="1"/>
          <p:nvPr/>
        </p:nvSpPr>
        <p:spPr>
          <a:xfrm>
            <a:off x="2618848" y="315692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5D9F8B-64D8-4CC9-A9B3-52F4DBA53658}"/>
              </a:ext>
            </a:extLst>
          </p:cNvPr>
          <p:cNvSpPr txBox="1"/>
          <p:nvPr/>
        </p:nvSpPr>
        <p:spPr>
          <a:xfrm>
            <a:off x="-127107" y="3308019"/>
            <a:ext cx="27174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[[[[11. 15.]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[ 8. 15.]]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[[10. 13.]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[ 8. 15.]]]]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4CBE328-CA12-4650-9D29-E955F462E817}"/>
              </a:ext>
            </a:extLst>
          </p:cNvPr>
          <p:cNvSpPr/>
          <p:nvPr/>
        </p:nvSpPr>
        <p:spPr>
          <a:xfrm>
            <a:off x="6668309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4848E2B-C73F-41E4-A8DD-C15D52C19300}"/>
              </a:ext>
            </a:extLst>
          </p:cNvPr>
          <p:cNvSpPr/>
          <p:nvPr/>
        </p:nvSpPr>
        <p:spPr>
          <a:xfrm>
            <a:off x="7080653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BC67C46-9DF5-45E0-99F3-A6C7BF9D91DC}"/>
              </a:ext>
            </a:extLst>
          </p:cNvPr>
          <p:cNvSpPr/>
          <p:nvPr/>
        </p:nvSpPr>
        <p:spPr>
          <a:xfrm>
            <a:off x="7492997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D0B8EDA-CBC5-4285-9D3C-4555F22AA39C}"/>
              </a:ext>
            </a:extLst>
          </p:cNvPr>
          <p:cNvSpPr/>
          <p:nvPr/>
        </p:nvSpPr>
        <p:spPr>
          <a:xfrm>
            <a:off x="7905341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8E06771-98D2-4B71-963B-02794F94CA14}"/>
              </a:ext>
            </a:extLst>
          </p:cNvPr>
          <p:cNvSpPr/>
          <p:nvPr/>
        </p:nvSpPr>
        <p:spPr>
          <a:xfrm>
            <a:off x="6255965" y="144342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FE0865-25E0-4BAD-8B7C-25CCAC16343B}"/>
              </a:ext>
            </a:extLst>
          </p:cNvPr>
          <p:cNvSpPr/>
          <p:nvPr/>
        </p:nvSpPr>
        <p:spPr>
          <a:xfrm>
            <a:off x="6255965" y="1839446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AA57DE7-B70C-4913-88F2-F4A35983DD2B}"/>
              </a:ext>
            </a:extLst>
          </p:cNvPr>
          <p:cNvSpPr/>
          <p:nvPr/>
        </p:nvSpPr>
        <p:spPr>
          <a:xfrm>
            <a:off x="6255965" y="2235472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272556D-BCB0-4794-BF66-C692C6DB8E4B}"/>
              </a:ext>
            </a:extLst>
          </p:cNvPr>
          <p:cNvSpPr/>
          <p:nvPr/>
        </p:nvSpPr>
        <p:spPr>
          <a:xfrm>
            <a:off x="6255965" y="263149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9127159-BAD9-4465-A9F4-C1029F1A8059}"/>
              </a:ext>
            </a:extLst>
          </p:cNvPr>
          <p:cNvSpPr txBox="1"/>
          <p:nvPr/>
        </p:nvSpPr>
        <p:spPr>
          <a:xfrm>
            <a:off x="10209584" y="19018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1EABF41-F981-43F0-BF25-1697603263B3}"/>
              </a:ext>
            </a:extLst>
          </p:cNvPr>
          <p:cNvSpPr/>
          <p:nvPr/>
        </p:nvSpPr>
        <p:spPr>
          <a:xfrm>
            <a:off x="6639950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2EB68C1-CEC4-49C8-A8F9-24442DB11C91}"/>
              </a:ext>
            </a:extLst>
          </p:cNvPr>
          <p:cNvSpPr/>
          <p:nvPr/>
        </p:nvSpPr>
        <p:spPr>
          <a:xfrm>
            <a:off x="7052294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333756D-3AC2-4DDB-B647-0B8E01071175}"/>
              </a:ext>
            </a:extLst>
          </p:cNvPr>
          <p:cNvSpPr/>
          <p:nvPr/>
        </p:nvSpPr>
        <p:spPr>
          <a:xfrm>
            <a:off x="7464638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684A15-A447-4385-82BC-2842C7A8B284}"/>
              </a:ext>
            </a:extLst>
          </p:cNvPr>
          <p:cNvSpPr/>
          <p:nvPr/>
        </p:nvSpPr>
        <p:spPr>
          <a:xfrm>
            <a:off x="7876982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358B4FE-22EF-41C6-9F62-76D4548E3139}"/>
              </a:ext>
            </a:extLst>
          </p:cNvPr>
          <p:cNvSpPr/>
          <p:nvPr/>
        </p:nvSpPr>
        <p:spPr>
          <a:xfrm>
            <a:off x="6639950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4B5228-FA31-4B54-AE02-EFE413F8A331}"/>
              </a:ext>
            </a:extLst>
          </p:cNvPr>
          <p:cNvSpPr/>
          <p:nvPr/>
        </p:nvSpPr>
        <p:spPr>
          <a:xfrm>
            <a:off x="7052294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7A2AF62-D473-40E9-9E43-96624225D41F}"/>
              </a:ext>
            </a:extLst>
          </p:cNvPr>
          <p:cNvSpPr/>
          <p:nvPr/>
        </p:nvSpPr>
        <p:spPr>
          <a:xfrm>
            <a:off x="7464638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94C01CD-1769-443F-982A-5110D4A2EDB1}"/>
              </a:ext>
            </a:extLst>
          </p:cNvPr>
          <p:cNvSpPr/>
          <p:nvPr/>
        </p:nvSpPr>
        <p:spPr>
          <a:xfrm>
            <a:off x="7876982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C71A46-5968-4F83-95B3-A2492D8483DE}"/>
              </a:ext>
            </a:extLst>
          </p:cNvPr>
          <p:cNvSpPr/>
          <p:nvPr/>
        </p:nvSpPr>
        <p:spPr>
          <a:xfrm>
            <a:off x="6639950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8549585-6913-42D0-B281-65FF141B4846}"/>
              </a:ext>
            </a:extLst>
          </p:cNvPr>
          <p:cNvSpPr/>
          <p:nvPr/>
        </p:nvSpPr>
        <p:spPr>
          <a:xfrm>
            <a:off x="7052294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7176BA7-2129-48C8-A157-0939FCD5F7FE}"/>
              </a:ext>
            </a:extLst>
          </p:cNvPr>
          <p:cNvSpPr/>
          <p:nvPr/>
        </p:nvSpPr>
        <p:spPr>
          <a:xfrm>
            <a:off x="7464638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F10FF66-2E1D-4774-B3D4-2E3F7B554063}"/>
              </a:ext>
            </a:extLst>
          </p:cNvPr>
          <p:cNvSpPr/>
          <p:nvPr/>
        </p:nvSpPr>
        <p:spPr>
          <a:xfrm>
            <a:off x="7876982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570DCE8-E95B-4EAD-80AA-3AC83F1980FA}"/>
              </a:ext>
            </a:extLst>
          </p:cNvPr>
          <p:cNvSpPr/>
          <p:nvPr/>
        </p:nvSpPr>
        <p:spPr>
          <a:xfrm>
            <a:off x="6639950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642CED0-74B1-4495-94F6-390DEAE1F246}"/>
              </a:ext>
            </a:extLst>
          </p:cNvPr>
          <p:cNvSpPr/>
          <p:nvPr/>
        </p:nvSpPr>
        <p:spPr>
          <a:xfrm>
            <a:off x="7052294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DA03168-1FCB-478C-92C5-885246915DE6}"/>
              </a:ext>
            </a:extLst>
          </p:cNvPr>
          <p:cNvSpPr/>
          <p:nvPr/>
        </p:nvSpPr>
        <p:spPr>
          <a:xfrm>
            <a:off x="7464638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AF97DB0-0413-4334-9C80-558BC6042A00}"/>
              </a:ext>
            </a:extLst>
          </p:cNvPr>
          <p:cNvSpPr/>
          <p:nvPr/>
        </p:nvSpPr>
        <p:spPr>
          <a:xfrm>
            <a:off x="7876982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066A074-EF29-41DE-8883-755E465D0169}"/>
              </a:ext>
            </a:extLst>
          </p:cNvPr>
          <p:cNvSpPr/>
          <p:nvPr/>
        </p:nvSpPr>
        <p:spPr>
          <a:xfrm>
            <a:off x="8317995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BE34CAF-EF9E-4AE2-B3C2-58E5B9BCBAD7}"/>
              </a:ext>
            </a:extLst>
          </p:cNvPr>
          <p:cNvSpPr/>
          <p:nvPr/>
        </p:nvSpPr>
        <p:spPr>
          <a:xfrm>
            <a:off x="8730339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4FDC58F-C468-489F-A8C0-DDBCDFDA29D5}"/>
              </a:ext>
            </a:extLst>
          </p:cNvPr>
          <p:cNvSpPr/>
          <p:nvPr/>
        </p:nvSpPr>
        <p:spPr>
          <a:xfrm>
            <a:off x="9142683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53A13-7059-4660-8DB5-A82279C288AE}"/>
              </a:ext>
            </a:extLst>
          </p:cNvPr>
          <p:cNvSpPr/>
          <p:nvPr/>
        </p:nvSpPr>
        <p:spPr>
          <a:xfrm>
            <a:off x="9555027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7F146B-052B-44C1-9D31-E2934F86415A}"/>
              </a:ext>
            </a:extLst>
          </p:cNvPr>
          <p:cNvSpPr/>
          <p:nvPr/>
        </p:nvSpPr>
        <p:spPr>
          <a:xfrm>
            <a:off x="8317995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4099F3-A535-496A-9783-2AAA70FAA92B}"/>
              </a:ext>
            </a:extLst>
          </p:cNvPr>
          <p:cNvSpPr/>
          <p:nvPr/>
        </p:nvSpPr>
        <p:spPr>
          <a:xfrm>
            <a:off x="8730339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0C20562-D86F-4448-9F44-8AC55110B58C}"/>
              </a:ext>
            </a:extLst>
          </p:cNvPr>
          <p:cNvSpPr/>
          <p:nvPr/>
        </p:nvSpPr>
        <p:spPr>
          <a:xfrm>
            <a:off x="9142683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431E8DF-09C3-44DE-AC48-FBC1A2D052BB}"/>
              </a:ext>
            </a:extLst>
          </p:cNvPr>
          <p:cNvSpPr/>
          <p:nvPr/>
        </p:nvSpPr>
        <p:spPr>
          <a:xfrm>
            <a:off x="9555027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86B27D1-F6EC-4BBF-8A56-F8F99667C27C}"/>
              </a:ext>
            </a:extLst>
          </p:cNvPr>
          <p:cNvSpPr/>
          <p:nvPr/>
        </p:nvSpPr>
        <p:spPr>
          <a:xfrm>
            <a:off x="8317995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2C47C8F-B2FE-4471-9720-AAA3C87B3DF4}"/>
              </a:ext>
            </a:extLst>
          </p:cNvPr>
          <p:cNvSpPr/>
          <p:nvPr/>
        </p:nvSpPr>
        <p:spPr>
          <a:xfrm>
            <a:off x="8730339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6A56413-C4F2-480D-84D6-E1C5B792CC01}"/>
              </a:ext>
            </a:extLst>
          </p:cNvPr>
          <p:cNvSpPr/>
          <p:nvPr/>
        </p:nvSpPr>
        <p:spPr>
          <a:xfrm>
            <a:off x="9142683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04E988E-C788-4444-9B46-F28CF0DBC23D}"/>
              </a:ext>
            </a:extLst>
          </p:cNvPr>
          <p:cNvSpPr/>
          <p:nvPr/>
        </p:nvSpPr>
        <p:spPr>
          <a:xfrm>
            <a:off x="9555027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A91F4CF-35D2-4003-BD9A-E2E27B21E737}"/>
              </a:ext>
            </a:extLst>
          </p:cNvPr>
          <p:cNvSpPr/>
          <p:nvPr/>
        </p:nvSpPr>
        <p:spPr>
          <a:xfrm>
            <a:off x="8317995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9BC850E-6452-49CC-9D43-037A956CD94D}"/>
              </a:ext>
            </a:extLst>
          </p:cNvPr>
          <p:cNvSpPr/>
          <p:nvPr/>
        </p:nvSpPr>
        <p:spPr>
          <a:xfrm>
            <a:off x="8730339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CEBE294-F530-420E-8E33-98B60F5132D6}"/>
              </a:ext>
            </a:extLst>
          </p:cNvPr>
          <p:cNvSpPr/>
          <p:nvPr/>
        </p:nvSpPr>
        <p:spPr>
          <a:xfrm>
            <a:off x="9142683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4241624-FCCC-4403-933E-9D39D3713FA9}"/>
              </a:ext>
            </a:extLst>
          </p:cNvPr>
          <p:cNvSpPr/>
          <p:nvPr/>
        </p:nvSpPr>
        <p:spPr>
          <a:xfrm>
            <a:off x="9555027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5908B5-9339-4095-8207-D961DD21269E}"/>
              </a:ext>
            </a:extLst>
          </p:cNvPr>
          <p:cNvSpPr/>
          <p:nvPr/>
        </p:nvSpPr>
        <p:spPr>
          <a:xfrm>
            <a:off x="8325368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A657E2E-A9E3-41CE-8350-1444E8F41296}"/>
              </a:ext>
            </a:extLst>
          </p:cNvPr>
          <p:cNvSpPr/>
          <p:nvPr/>
        </p:nvSpPr>
        <p:spPr>
          <a:xfrm>
            <a:off x="8737712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392E4A-3188-4566-8010-BBB8F446A7CF}"/>
              </a:ext>
            </a:extLst>
          </p:cNvPr>
          <p:cNvSpPr/>
          <p:nvPr/>
        </p:nvSpPr>
        <p:spPr>
          <a:xfrm>
            <a:off x="9150056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20C713F-CFC1-4E98-9FF6-FE884926D5C5}"/>
              </a:ext>
            </a:extLst>
          </p:cNvPr>
          <p:cNvSpPr/>
          <p:nvPr/>
        </p:nvSpPr>
        <p:spPr>
          <a:xfrm>
            <a:off x="9562400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E66727D-35ED-4469-8623-85C9C2588612}"/>
              </a:ext>
            </a:extLst>
          </p:cNvPr>
          <p:cNvSpPr/>
          <p:nvPr/>
        </p:nvSpPr>
        <p:spPr>
          <a:xfrm>
            <a:off x="6675682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65CE185-A94E-4CBD-8CB8-E5A7C37229E8}"/>
              </a:ext>
            </a:extLst>
          </p:cNvPr>
          <p:cNvSpPr/>
          <p:nvPr/>
        </p:nvSpPr>
        <p:spPr>
          <a:xfrm>
            <a:off x="7088026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A1AAAD3-044F-4B87-AF2D-BB85791AE5C7}"/>
              </a:ext>
            </a:extLst>
          </p:cNvPr>
          <p:cNvSpPr/>
          <p:nvPr/>
        </p:nvSpPr>
        <p:spPr>
          <a:xfrm>
            <a:off x="7500370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0D9105-C72E-42A4-A430-9C61EEE90557}"/>
              </a:ext>
            </a:extLst>
          </p:cNvPr>
          <p:cNvSpPr/>
          <p:nvPr/>
        </p:nvSpPr>
        <p:spPr>
          <a:xfrm>
            <a:off x="7912714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041657C-BA76-4953-A264-45310CA4DB6B}"/>
              </a:ext>
            </a:extLst>
          </p:cNvPr>
          <p:cNvSpPr/>
          <p:nvPr/>
        </p:nvSpPr>
        <p:spPr>
          <a:xfrm>
            <a:off x="6263338" y="351677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8EEC128-B333-4A98-9E7E-C4A743D567ED}"/>
              </a:ext>
            </a:extLst>
          </p:cNvPr>
          <p:cNvSpPr/>
          <p:nvPr/>
        </p:nvSpPr>
        <p:spPr>
          <a:xfrm>
            <a:off x="6263338" y="39127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FA2055D-08E8-4D83-8361-521A2CEBBDD2}"/>
              </a:ext>
            </a:extLst>
          </p:cNvPr>
          <p:cNvSpPr/>
          <p:nvPr/>
        </p:nvSpPr>
        <p:spPr>
          <a:xfrm>
            <a:off x="6263338" y="43088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287744B-96F3-4293-9514-267F09D0399B}"/>
              </a:ext>
            </a:extLst>
          </p:cNvPr>
          <p:cNvSpPr/>
          <p:nvPr/>
        </p:nvSpPr>
        <p:spPr>
          <a:xfrm>
            <a:off x="6263338" y="47048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92E5E62-F33C-454C-A17D-FA3935C5E54A}"/>
              </a:ext>
            </a:extLst>
          </p:cNvPr>
          <p:cNvSpPr/>
          <p:nvPr/>
        </p:nvSpPr>
        <p:spPr>
          <a:xfrm>
            <a:off x="6647323" y="35075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62C13AE-9C47-48DF-BC7B-855E0EDD187F}"/>
              </a:ext>
            </a:extLst>
          </p:cNvPr>
          <p:cNvSpPr/>
          <p:nvPr/>
        </p:nvSpPr>
        <p:spPr>
          <a:xfrm>
            <a:off x="7059667" y="350756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A5F29E7-D875-432D-9162-D417889A698C}"/>
              </a:ext>
            </a:extLst>
          </p:cNvPr>
          <p:cNvSpPr/>
          <p:nvPr/>
        </p:nvSpPr>
        <p:spPr>
          <a:xfrm>
            <a:off x="7472011" y="35075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78138DC-F1C0-4A9F-ABCD-430F5027E4FE}"/>
              </a:ext>
            </a:extLst>
          </p:cNvPr>
          <p:cNvSpPr/>
          <p:nvPr/>
        </p:nvSpPr>
        <p:spPr>
          <a:xfrm>
            <a:off x="7884355" y="35075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A6DD0A6-6721-4969-97D2-8352AA9CDC5D}"/>
              </a:ext>
            </a:extLst>
          </p:cNvPr>
          <p:cNvSpPr/>
          <p:nvPr/>
        </p:nvSpPr>
        <p:spPr>
          <a:xfrm>
            <a:off x="6647323" y="431333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B228F38-20CF-4D78-9352-C5573FB54490}"/>
              </a:ext>
            </a:extLst>
          </p:cNvPr>
          <p:cNvSpPr/>
          <p:nvPr/>
        </p:nvSpPr>
        <p:spPr>
          <a:xfrm>
            <a:off x="7059667" y="431333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2093261-75D7-4AF0-93F3-3C22C194FD90}"/>
              </a:ext>
            </a:extLst>
          </p:cNvPr>
          <p:cNvSpPr/>
          <p:nvPr/>
        </p:nvSpPr>
        <p:spPr>
          <a:xfrm>
            <a:off x="7472011" y="431333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D16E539-DE95-4ACA-9732-972695E0B4C8}"/>
              </a:ext>
            </a:extLst>
          </p:cNvPr>
          <p:cNvSpPr/>
          <p:nvPr/>
        </p:nvSpPr>
        <p:spPr>
          <a:xfrm>
            <a:off x="7884355" y="431333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9BF0D8E-4621-4C38-8FB5-0C173D352C44}"/>
              </a:ext>
            </a:extLst>
          </p:cNvPr>
          <p:cNvSpPr/>
          <p:nvPr/>
        </p:nvSpPr>
        <p:spPr>
          <a:xfrm>
            <a:off x="6647323" y="51175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483A706-F9F5-4B0A-8669-BEFECBDE31D7}"/>
              </a:ext>
            </a:extLst>
          </p:cNvPr>
          <p:cNvSpPr/>
          <p:nvPr/>
        </p:nvSpPr>
        <p:spPr>
          <a:xfrm>
            <a:off x="7059667" y="51175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F62355D-C8A3-4189-A49A-C88ADC79153F}"/>
              </a:ext>
            </a:extLst>
          </p:cNvPr>
          <p:cNvSpPr/>
          <p:nvPr/>
        </p:nvSpPr>
        <p:spPr>
          <a:xfrm>
            <a:off x="7472011" y="51175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F664DFC-D6C2-4090-8B22-FC76E210A4F5}"/>
              </a:ext>
            </a:extLst>
          </p:cNvPr>
          <p:cNvSpPr/>
          <p:nvPr/>
        </p:nvSpPr>
        <p:spPr>
          <a:xfrm>
            <a:off x="7884355" y="511756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595358-978B-4F82-A65C-965FE71EF61F}"/>
              </a:ext>
            </a:extLst>
          </p:cNvPr>
          <p:cNvSpPr/>
          <p:nvPr/>
        </p:nvSpPr>
        <p:spPr>
          <a:xfrm>
            <a:off x="6647323" y="59457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6DEDA26-224F-4182-85C3-E63F8450F462}"/>
              </a:ext>
            </a:extLst>
          </p:cNvPr>
          <p:cNvSpPr/>
          <p:nvPr/>
        </p:nvSpPr>
        <p:spPr>
          <a:xfrm>
            <a:off x="7059667" y="59457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5FD365C-AB2F-43BF-A453-D9334A28125A}"/>
              </a:ext>
            </a:extLst>
          </p:cNvPr>
          <p:cNvSpPr/>
          <p:nvPr/>
        </p:nvSpPr>
        <p:spPr>
          <a:xfrm>
            <a:off x="7472011" y="59457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CD3A6C3-F66F-4148-BF9D-EF97FCFD48B0}"/>
              </a:ext>
            </a:extLst>
          </p:cNvPr>
          <p:cNvSpPr/>
          <p:nvPr/>
        </p:nvSpPr>
        <p:spPr>
          <a:xfrm>
            <a:off x="7884355" y="59457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B87570-2C98-4CF5-9894-FFC81C551930}"/>
              </a:ext>
            </a:extLst>
          </p:cNvPr>
          <p:cNvSpPr/>
          <p:nvPr/>
        </p:nvSpPr>
        <p:spPr>
          <a:xfrm>
            <a:off x="6647323" y="39113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71A72F7-8041-4693-A425-9A6492BEFF98}"/>
              </a:ext>
            </a:extLst>
          </p:cNvPr>
          <p:cNvSpPr/>
          <p:nvPr/>
        </p:nvSpPr>
        <p:spPr>
          <a:xfrm>
            <a:off x="7059667" y="39113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1248ADA-22A3-4B92-B991-7461D1A68514}"/>
              </a:ext>
            </a:extLst>
          </p:cNvPr>
          <p:cNvSpPr/>
          <p:nvPr/>
        </p:nvSpPr>
        <p:spPr>
          <a:xfrm>
            <a:off x="7472011" y="39113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DF0EA0B-740D-4838-8642-BB561BDA4E60}"/>
              </a:ext>
            </a:extLst>
          </p:cNvPr>
          <p:cNvSpPr/>
          <p:nvPr/>
        </p:nvSpPr>
        <p:spPr>
          <a:xfrm>
            <a:off x="7884355" y="39113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A5ECF29-25B6-4594-AEBC-0619D2A88DAD}"/>
              </a:ext>
            </a:extLst>
          </p:cNvPr>
          <p:cNvSpPr/>
          <p:nvPr/>
        </p:nvSpPr>
        <p:spPr>
          <a:xfrm>
            <a:off x="6647323" y="471181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B51BB55-2FB0-4760-B6CC-8BECB31EE801}"/>
              </a:ext>
            </a:extLst>
          </p:cNvPr>
          <p:cNvSpPr/>
          <p:nvPr/>
        </p:nvSpPr>
        <p:spPr>
          <a:xfrm>
            <a:off x="7059667" y="471181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C5ED975-5533-4554-9AB3-AD0663CA2736}"/>
              </a:ext>
            </a:extLst>
          </p:cNvPr>
          <p:cNvSpPr/>
          <p:nvPr/>
        </p:nvSpPr>
        <p:spPr>
          <a:xfrm>
            <a:off x="7472011" y="471181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8E4DBC8-AB3C-4B25-B49A-3DE8008D3035}"/>
              </a:ext>
            </a:extLst>
          </p:cNvPr>
          <p:cNvSpPr/>
          <p:nvPr/>
        </p:nvSpPr>
        <p:spPr>
          <a:xfrm>
            <a:off x="7884355" y="471181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7B56AE6-C833-45AA-8E6E-F64DE6E55AE1}"/>
              </a:ext>
            </a:extLst>
          </p:cNvPr>
          <p:cNvSpPr/>
          <p:nvPr/>
        </p:nvSpPr>
        <p:spPr>
          <a:xfrm>
            <a:off x="6646150" y="552990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54FDBF1-A046-4171-A5BA-9E8428E6FD94}"/>
              </a:ext>
            </a:extLst>
          </p:cNvPr>
          <p:cNvSpPr/>
          <p:nvPr/>
        </p:nvSpPr>
        <p:spPr>
          <a:xfrm>
            <a:off x="7058494" y="552990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611B013-5A6C-42ED-8E38-902C87C66438}"/>
              </a:ext>
            </a:extLst>
          </p:cNvPr>
          <p:cNvSpPr/>
          <p:nvPr/>
        </p:nvSpPr>
        <p:spPr>
          <a:xfrm>
            <a:off x="7470838" y="552990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9E93F01-14E1-4C13-8706-F6DF3FCE7A22}"/>
              </a:ext>
            </a:extLst>
          </p:cNvPr>
          <p:cNvSpPr/>
          <p:nvPr/>
        </p:nvSpPr>
        <p:spPr>
          <a:xfrm>
            <a:off x="7883182" y="552990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20C1BDB-045E-4282-8ED9-0B0629B54852}"/>
              </a:ext>
            </a:extLst>
          </p:cNvPr>
          <p:cNvSpPr/>
          <p:nvPr/>
        </p:nvSpPr>
        <p:spPr>
          <a:xfrm>
            <a:off x="6647323" y="63615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457FE41-24E3-48E3-8DF0-8C2771E406A4}"/>
              </a:ext>
            </a:extLst>
          </p:cNvPr>
          <p:cNvSpPr/>
          <p:nvPr/>
        </p:nvSpPr>
        <p:spPr>
          <a:xfrm>
            <a:off x="7059667" y="63615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20AA181-36C1-42DA-B07A-0AD823808E7B}"/>
              </a:ext>
            </a:extLst>
          </p:cNvPr>
          <p:cNvSpPr/>
          <p:nvPr/>
        </p:nvSpPr>
        <p:spPr>
          <a:xfrm>
            <a:off x="7472011" y="63615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208A966-5B8D-4F68-9DBD-5A81C03B4615}"/>
              </a:ext>
            </a:extLst>
          </p:cNvPr>
          <p:cNvSpPr/>
          <p:nvPr/>
        </p:nvSpPr>
        <p:spPr>
          <a:xfrm>
            <a:off x="7884355" y="63615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FE37BE-0062-430A-B696-A92C880EDA31}"/>
              </a:ext>
            </a:extLst>
          </p:cNvPr>
          <p:cNvSpPr txBox="1"/>
          <p:nvPr/>
        </p:nvSpPr>
        <p:spPr>
          <a:xfrm>
            <a:off x="9982117" y="239146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7B8FC10-F37C-4CEE-A56B-88F6775E5522}"/>
              </a:ext>
            </a:extLst>
          </p:cNvPr>
          <p:cNvSpPr txBox="1"/>
          <p:nvPr/>
        </p:nvSpPr>
        <p:spPr>
          <a:xfrm>
            <a:off x="8817275" y="361723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B2A4B736-DA98-463F-A606-FF0CA0919187}"/>
              </a:ext>
            </a:extLst>
          </p:cNvPr>
          <p:cNvSpPr/>
          <p:nvPr/>
        </p:nvSpPr>
        <p:spPr>
          <a:xfrm>
            <a:off x="6263925" y="512260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0393702-527B-417D-BC5C-7A8CB894FB8D}"/>
              </a:ext>
            </a:extLst>
          </p:cNvPr>
          <p:cNvSpPr/>
          <p:nvPr/>
        </p:nvSpPr>
        <p:spPr>
          <a:xfrm>
            <a:off x="6263925" y="551863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E40D9AF-441C-4E3F-8ECF-80E55C57062E}"/>
              </a:ext>
            </a:extLst>
          </p:cNvPr>
          <p:cNvSpPr/>
          <p:nvPr/>
        </p:nvSpPr>
        <p:spPr>
          <a:xfrm>
            <a:off x="6263925" y="591465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3A5B6EB-D51C-4057-8BD1-136A6508C858}"/>
              </a:ext>
            </a:extLst>
          </p:cNvPr>
          <p:cNvSpPr/>
          <p:nvPr/>
        </p:nvSpPr>
        <p:spPr>
          <a:xfrm>
            <a:off x="6263925" y="631068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4F3F28-1986-429B-AE76-F2101F165957}"/>
              </a:ext>
            </a:extLst>
          </p:cNvPr>
          <p:cNvSpPr txBox="1"/>
          <p:nvPr/>
        </p:nvSpPr>
        <p:spPr>
          <a:xfrm>
            <a:off x="9053197" y="32747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BC3E300-217F-45A1-A844-F8F520F03F2A}"/>
              </a:ext>
            </a:extLst>
          </p:cNvPr>
          <p:cNvSpPr/>
          <p:nvPr/>
        </p:nvSpPr>
        <p:spPr>
          <a:xfrm>
            <a:off x="1572744" y="57828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2EF8F89-44EB-4451-99E8-3F07260EF9D1}"/>
              </a:ext>
            </a:extLst>
          </p:cNvPr>
          <p:cNvSpPr/>
          <p:nvPr/>
        </p:nvSpPr>
        <p:spPr>
          <a:xfrm>
            <a:off x="1985088" y="57828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A7B2CF2-8540-4F76-A430-A3E5AFCAAE70}"/>
              </a:ext>
            </a:extLst>
          </p:cNvPr>
          <p:cNvSpPr/>
          <p:nvPr/>
        </p:nvSpPr>
        <p:spPr>
          <a:xfrm>
            <a:off x="2397432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1E203B3-72DA-4D7E-A8A3-5B24AAE250B8}"/>
              </a:ext>
            </a:extLst>
          </p:cNvPr>
          <p:cNvSpPr/>
          <p:nvPr/>
        </p:nvSpPr>
        <p:spPr>
          <a:xfrm>
            <a:off x="2810502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6255AF1-5818-48EA-AAF4-609816FB1C01}"/>
              </a:ext>
            </a:extLst>
          </p:cNvPr>
          <p:cNvSpPr txBox="1"/>
          <p:nvPr/>
        </p:nvSpPr>
        <p:spPr>
          <a:xfrm>
            <a:off x="1435987" y="531097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5A7A2D7-20B7-4E8F-B8D9-C4436E9C45C2}"/>
              </a:ext>
            </a:extLst>
          </p:cNvPr>
          <p:cNvSpPr/>
          <p:nvPr/>
        </p:nvSpPr>
        <p:spPr>
          <a:xfrm>
            <a:off x="3221673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63EA5BE-8B83-4429-8E58-A42F5AF33194}"/>
              </a:ext>
            </a:extLst>
          </p:cNvPr>
          <p:cNvSpPr/>
          <p:nvPr/>
        </p:nvSpPr>
        <p:spPr>
          <a:xfrm>
            <a:off x="3634017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B3804D3-384B-4946-B180-27F112308122}"/>
              </a:ext>
            </a:extLst>
          </p:cNvPr>
          <p:cNvSpPr/>
          <p:nvPr/>
        </p:nvSpPr>
        <p:spPr>
          <a:xfrm>
            <a:off x="4046361" y="57813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8F36363-F255-494A-BECA-06250916B349}"/>
              </a:ext>
            </a:extLst>
          </p:cNvPr>
          <p:cNvSpPr/>
          <p:nvPr/>
        </p:nvSpPr>
        <p:spPr>
          <a:xfrm>
            <a:off x="4459431" y="57813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CFCC5BF-237B-4E7B-89D5-7BFB831A3534}"/>
              </a:ext>
            </a:extLst>
          </p:cNvPr>
          <p:cNvSpPr txBox="1"/>
          <p:nvPr/>
        </p:nvSpPr>
        <p:spPr>
          <a:xfrm>
            <a:off x="-762693" y="90986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6489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4A02EC-8EB3-420D-A3A5-C1F33280F2FD}"/>
              </a:ext>
            </a:extLst>
          </p:cNvPr>
          <p:cNvSpPr txBox="1"/>
          <p:nvPr/>
        </p:nvSpPr>
        <p:spPr>
          <a:xfrm>
            <a:off x="-1189877" y="29965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BC3E300-217F-45A1-A844-F8F520F03F2A}"/>
              </a:ext>
            </a:extLst>
          </p:cNvPr>
          <p:cNvSpPr/>
          <p:nvPr/>
        </p:nvSpPr>
        <p:spPr>
          <a:xfrm>
            <a:off x="7545645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2EF8F89-44EB-4451-99E8-3F07260EF9D1}"/>
              </a:ext>
            </a:extLst>
          </p:cNvPr>
          <p:cNvSpPr/>
          <p:nvPr/>
        </p:nvSpPr>
        <p:spPr>
          <a:xfrm>
            <a:off x="7957989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A7B2CF2-8540-4F76-A430-A3E5AFCAAE70}"/>
              </a:ext>
            </a:extLst>
          </p:cNvPr>
          <p:cNvSpPr/>
          <p:nvPr/>
        </p:nvSpPr>
        <p:spPr>
          <a:xfrm>
            <a:off x="837033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1E203B3-72DA-4D7E-A8A3-5B24AAE250B8}"/>
              </a:ext>
            </a:extLst>
          </p:cNvPr>
          <p:cNvSpPr/>
          <p:nvPr/>
        </p:nvSpPr>
        <p:spPr>
          <a:xfrm>
            <a:off x="878340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6255AF1-5818-48EA-AAF4-609816FB1C01}"/>
              </a:ext>
            </a:extLst>
          </p:cNvPr>
          <p:cNvSpPr txBox="1"/>
          <p:nvPr/>
        </p:nvSpPr>
        <p:spPr>
          <a:xfrm>
            <a:off x="7408888" y="757319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5A7A2D7-20B7-4E8F-B8D9-C4436E9C45C2}"/>
              </a:ext>
            </a:extLst>
          </p:cNvPr>
          <p:cNvSpPr/>
          <p:nvPr/>
        </p:nvSpPr>
        <p:spPr>
          <a:xfrm>
            <a:off x="9194574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63EA5BE-8B83-4429-8E58-A42F5AF33194}"/>
              </a:ext>
            </a:extLst>
          </p:cNvPr>
          <p:cNvSpPr/>
          <p:nvPr/>
        </p:nvSpPr>
        <p:spPr>
          <a:xfrm>
            <a:off x="9606918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B3804D3-384B-4946-B180-27F112308122}"/>
              </a:ext>
            </a:extLst>
          </p:cNvPr>
          <p:cNvSpPr/>
          <p:nvPr/>
        </p:nvSpPr>
        <p:spPr>
          <a:xfrm>
            <a:off x="1001926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8F36363-F255-494A-BECA-06250916B349}"/>
              </a:ext>
            </a:extLst>
          </p:cNvPr>
          <p:cNvSpPr/>
          <p:nvPr/>
        </p:nvSpPr>
        <p:spPr>
          <a:xfrm>
            <a:off x="1043233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-1231153" y="475925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4EFAA2-FEA9-41BD-A4C2-7F96F7DE259A}"/>
              </a:ext>
            </a:extLst>
          </p:cNvPr>
          <p:cNvSpPr/>
          <p:nvPr/>
        </p:nvSpPr>
        <p:spPr>
          <a:xfrm>
            <a:off x="1022430" y="2642886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D393070-A637-45E4-9B6E-769D178B2063}"/>
              </a:ext>
            </a:extLst>
          </p:cNvPr>
          <p:cNvSpPr/>
          <p:nvPr/>
        </p:nvSpPr>
        <p:spPr>
          <a:xfrm>
            <a:off x="1107308" y="2703458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1234835-0078-4EB4-8A10-2C64CF185B42}"/>
              </a:ext>
            </a:extLst>
          </p:cNvPr>
          <p:cNvSpPr/>
          <p:nvPr/>
        </p:nvSpPr>
        <p:spPr>
          <a:xfrm>
            <a:off x="4855578" y="2703458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CA6A0D2-6AB3-45B1-96CA-6673F60DF56E}"/>
              </a:ext>
            </a:extLst>
          </p:cNvPr>
          <p:cNvSpPr/>
          <p:nvPr/>
        </p:nvSpPr>
        <p:spPr>
          <a:xfrm>
            <a:off x="1176754" y="2779667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F1FF783-94E5-4F4B-BBA9-B051BA5140DF}"/>
              </a:ext>
            </a:extLst>
          </p:cNvPr>
          <p:cNvSpPr/>
          <p:nvPr/>
        </p:nvSpPr>
        <p:spPr>
          <a:xfrm>
            <a:off x="2983371" y="2779666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4A978DB-1B6A-4DAA-8334-FFB4363B7C25}"/>
              </a:ext>
            </a:extLst>
          </p:cNvPr>
          <p:cNvSpPr/>
          <p:nvPr/>
        </p:nvSpPr>
        <p:spPr>
          <a:xfrm>
            <a:off x="1242344" y="2844489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37FB7F6-FB4A-48A0-9C85-873FBAD3B934}"/>
              </a:ext>
            </a:extLst>
          </p:cNvPr>
          <p:cNvSpPr/>
          <p:nvPr/>
        </p:nvSpPr>
        <p:spPr>
          <a:xfrm>
            <a:off x="2080063" y="284448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B6B3C78-32CC-4D64-A2C3-56C8634AA745}"/>
              </a:ext>
            </a:extLst>
          </p:cNvPr>
          <p:cNvSpPr/>
          <p:nvPr/>
        </p:nvSpPr>
        <p:spPr>
          <a:xfrm>
            <a:off x="3048960" y="2840329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BF40AA-4322-451B-A14A-B44153FA2A60}"/>
              </a:ext>
            </a:extLst>
          </p:cNvPr>
          <p:cNvSpPr/>
          <p:nvPr/>
        </p:nvSpPr>
        <p:spPr>
          <a:xfrm>
            <a:off x="3886679" y="284032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C151623-B70A-48B2-8C4F-4D9423F53FD5}"/>
              </a:ext>
            </a:extLst>
          </p:cNvPr>
          <p:cNvSpPr/>
          <p:nvPr/>
        </p:nvSpPr>
        <p:spPr>
          <a:xfrm>
            <a:off x="4921167" y="2770786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59F34E2-5DB5-4B58-BCCE-8C69BAD5919E}"/>
              </a:ext>
            </a:extLst>
          </p:cNvPr>
          <p:cNvSpPr/>
          <p:nvPr/>
        </p:nvSpPr>
        <p:spPr>
          <a:xfrm>
            <a:off x="6727784" y="2770785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64247A4-DEA2-441A-BA74-AFC5EE85B7C0}"/>
              </a:ext>
            </a:extLst>
          </p:cNvPr>
          <p:cNvSpPr/>
          <p:nvPr/>
        </p:nvSpPr>
        <p:spPr>
          <a:xfrm>
            <a:off x="4986757" y="283560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3F8F1A7-8CBE-4D35-8420-1B2BA97FB404}"/>
              </a:ext>
            </a:extLst>
          </p:cNvPr>
          <p:cNvSpPr/>
          <p:nvPr/>
        </p:nvSpPr>
        <p:spPr>
          <a:xfrm>
            <a:off x="5824476" y="283560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1313DED-011A-43CC-A8CE-3D250E620AF9}"/>
              </a:ext>
            </a:extLst>
          </p:cNvPr>
          <p:cNvSpPr/>
          <p:nvPr/>
        </p:nvSpPr>
        <p:spPr>
          <a:xfrm>
            <a:off x="6793373" y="283144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7C36143-23C8-401B-B381-5CA160672849}"/>
              </a:ext>
            </a:extLst>
          </p:cNvPr>
          <p:cNvSpPr/>
          <p:nvPr/>
        </p:nvSpPr>
        <p:spPr>
          <a:xfrm>
            <a:off x="7631092" y="283144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6DD442-5A59-4AD0-9FC8-29C1E292DDC0}"/>
              </a:ext>
            </a:extLst>
          </p:cNvPr>
          <p:cNvSpPr/>
          <p:nvPr/>
        </p:nvSpPr>
        <p:spPr>
          <a:xfrm>
            <a:off x="992533" y="4391863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5440B8-75DC-4CD7-B1CF-D09EBBCC3DD9}"/>
              </a:ext>
            </a:extLst>
          </p:cNvPr>
          <p:cNvSpPr/>
          <p:nvPr/>
        </p:nvSpPr>
        <p:spPr>
          <a:xfrm>
            <a:off x="1077411" y="4452435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7F4B6A1-0560-4837-A55D-5075A8626977}"/>
              </a:ext>
            </a:extLst>
          </p:cNvPr>
          <p:cNvSpPr/>
          <p:nvPr/>
        </p:nvSpPr>
        <p:spPr>
          <a:xfrm>
            <a:off x="4825681" y="4452435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9BEE025-52D1-4883-90DF-2DA9127AD5C1}"/>
              </a:ext>
            </a:extLst>
          </p:cNvPr>
          <p:cNvSpPr/>
          <p:nvPr/>
        </p:nvSpPr>
        <p:spPr>
          <a:xfrm>
            <a:off x="1146857" y="452864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648E7CA-B3FA-44A2-882B-45A152FF6020}"/>
              </a:ext>
            </a:extLst>
          </p:cNvPr>
          <p:cNvSpPr/>
          <p:nvPr/>
        </p:nvSpPr>
        <p:spPr>
          <a:xfrm>
            <a:off x="2953474" y="452864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A290E54-9592-4750-8105-E0758ED0DC2A}"/>
              </a:ext>
            </a:extLst>
          </p:cNvPr>
          <p:cNvSpPr/>
          <p:nvPr/>
        </p:nvSpPr>
        <p:spPr>
          <a:xfrm>
            <a:off x="1212447" y="459346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950DDF5F-D95C-44EA-A787-4177ADB10083}"/>
              </a:ext>
            </a:extLst>
          </p:cNvPr>
          <p:cNvSpPr/>
          <p:nvPr/>
        </p:nvSpPr>
        <p:spPr>
          <a:xfrm>
            <a:off x="2050166" y="459346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23F0937-02DE-4E4B-A6BA-34194C7D6746}"/>
              </a:ext>
            </a:extLst>
          </p:cNvPr>
          <p:cNvSpPr/>
          <p:nvPr/>
        </p:nvSpPr>
        <p:spPr>
          <a:xfrm>
            <a:off x="3019063" y="458930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798331-9D02-4C55-BEE2-41834C84E6F8}"/>
              </a:ext>
            </a:extLst>
          </p:cNvPr>
          <p:cNvSpPr/>
          <p:nvPr/>
        </p:nvSpPr>
        <p:spPr>
          <a:xfrm>
            <a:off x="3856782" y="458930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7743F48-DF79-4DC8-AA0D-05D4860967BF}"/>
              </a:ext>
            </a:extLst>
          </p:cNvPr>
          <p:cNvSpPr/>
          <p:nvPr/>
        </p:nvSpPr>
        <p:spPr>
          <a:xfrm>
            <a:off x="4891270" y="451976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FBE5F48-1CF4-49F4-9449-65752C7CD043}"/>
              </a:ext>
            </a:extLst>
          </p:cNvPr>
          <p:cNvSpPr/>
          <p:nvPr/>
        </p:nvSpPr>
        <p:spPr>
          <a:xfrm>
            <a:off x="6697887" y="4519762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2340785-6EEF-418E-8F7D-3DC8B9F6D7FD}"/>
              </a:ext>
            </a:extLst>
          </p:cNvPr>
          <p:cNvSpPr/>
          <p:nvPr/>
        </p:nvSpPr>
        <p:spPr>
          <a:xfrm>
            <a:off x="4956860" y="458458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9DA30C0-4F51-4F3C-B168-7E0157C9FB32}"/>
              </a:ext>
            </a:extLst>
          </p:cNvPr>
          <p:cNvSpPr/>
          <p:nvPr/>
        </p:nvSpPr>
        <p:spPr>
          <a:xfrm>
            <a:off x="5794579" y="4584584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368F009-899C-4CBF-9E02-3293D2F0A7CE}"/>
              </a:ext>
            </a:extLst>
          </p:cNvPr>
          <p:cNvSpPr/>
          <p:nvPr/>
        </p:nvSpPr>
        <p:spPr>
          <a:xfrm>
            <a:off x="6763476" y="458042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4FD1322-31D0-425E-8741-8803C70FEDE8}"/>
              </a:ext>
            </a:extLst>
          </p:cNvPr>
          <p:cNvSpPr/>
          <p:nvPr/>
        </p:nvSpPr>
        <p:spPr>
          <a:xfrm>
            <a:off x="7601195" y="4580424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890B86-8375-414A-B120-2E337CF73D90}"/>
              </a:ext>
            </a:extLst>
          </p:cNvPr>
          <p:cNvCxnSpPr/>
          <p:nvPr/>
        </p:nvCxnSpPr>
        <p:spPr>
          <a:xfrm>
            <a:off x="-353948" y="3397401"/>
            <a:ext cx="971264" cy="148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CB3A4AB3-E54B-4B6A-B60D-2F58D7ADA6D4}"/>
              </a:ext>
            </a:extLst>
          </p:cNvPr>
          <p:cNvCxnSpPr>
            <a:cxnSpLocks/>
          </p:cNvCxnSpPr>
          <p:nvPr/>
        </p:nvCxnSpPr>
        <p:spPr>
          <a:xfrm flipH="1">
            <a:off x="-398315" y="3429000"/>
            <a:ext cx="553129" cy="137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9314C0F7-749D-484C-9173-EAA34ADDDF43}"/>
              </a:ext>
            </a:extLst>
          </p:cNvPr>
          <p:cNvCxnSpPr>
            <a:cxnSpLocks/>
          </p:cNvCxnSpPr>
          <p:nvPr/>
        </p:nvCxnSpPr>
        <p:spPr>
          <a:xfrm flipH="1">
            <a:off x="89224" y="3430200"/>
            <a:ext cx="553129" cy="137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495477" y="1920696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338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BC3E300-217F-45A1-A844-F8F520F03F2A}"/>
              </a:ext>
            </a:extLst>
          </p:cNvPr>
          <p:cNvSpPr/>
          <p:nvPr/>
        </p:nvSpPr>
        <p:spPr>
          <a:xfrm>
            <a:off x="7545645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2EF8F89-44EB-4451-99E8-3F07260EF9D1}"/>
              </a:ext>
            </a:extLst>
          </p:cNvPr>
          <p:cNvSpPr/>
          <p:nvPr/>
        </p:nvSpPr>
        <p:spPr>
          <a:xfrm>
            <a:off x="7957989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A7B2CF2-8540-4F76-A430-A3E5AFCAAE70}"/>
              </a:ext>
            </a:extLst>
          </p:cNvPr>
          <p:cNvSpPr/>
          <p:nvPr/>
        </p:nvSpPr>
        <p:spPr>
          <a:xfrm>
            <a:off x="837033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1E203B3-72DA-4D7E-A8A3-5B24AAE250B8}"/>
              </a:ext>
            </a:extLst>
          </p:cNvPr>
          <p:cNvSpPr/>
          <p:nvPr/>
        </p:nvSpPr>
        <p:spPr>
          <a:xfrm>
            <a:off x="878340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6255AF1-5818-48EA-AAF4-609816FB1C01}"/>
              </a:ext>
            </a:extLst>
          </p:cNvPr>
          <p:cNvSpPr txBox="1"/>
          <p:nvPr/>
        </p:nvSpPr>
        <p:spPr>
          <a:xfrm>
            <a:off x="7408888" y="757319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5A7A2D7-20B7-4E8F-B8D9-C4436E9C45C2}"/>
              </a:ext>
            </a:extLst>
          </p:cNvPr>
          <p:cNvSpPr/>
          <p:nvPr/>
        </p:nvSpPr>
        <p:spPr>
          <a:xfrm>
            <a:off x="9194574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63EA5BE-8B83-4429-8E58-A42F5AF33194}"/>
              </a:ext>
            </a:extLst>
          </p:cNvPr>
          <p:cNvSpPr/>
          <p:nvPr/>
        </p:nvSpPr>
        <p:spPr>
          <a:xfrm>
            <a:off x="9606918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B3804D3-384B-4946-B180-27F112308122}"/>
              </a:ext>
            </a:extLst>
          </p:cNvPr>
          <p:cNvSpPr/>
          <p:nvPr/>
        </p:nvSpPr>
        <p:spPr>
          <a:xfrm>
            <a:off x="1001926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8F36363-F255-494A-BECA-06250916B349}"/>
              </a:ext>
            </a:extLst>
          </p:cNvPr>
          <p:cNvSpPr/>
          <p:nvPr/>
        </p:nvSpPr>
        <p:spPr>
          <a:xfrm>
            <a:off x="1043233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-883913" y="274215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6DD442-5A59-4AD0-9FC8-29C1E292DDC0}"/>
              </a:ext>
            </a:extLst>
          </p:cNvPr>
          <p:cNvSpPr/>
          <p:nvPr/>
        </p:nvSpPr>
        <p:spPr>
          <a:xfrm>
            <a:off x="1339773" y="2374764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5440B8-75DC-4CD7-B1CF-D09EBBCC3DD9}"/>
              </a:ext>
            </a:extLst>
          </p:cNvPr>
          <p:cNvSpPr/>
          <p:nvPr/>
        </p:nvSpPr>
        <p:spPr>
          <a:xfrm>
            <a:off x="142465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7F4B6A1-0560-4837-A55D-5075A8626977}"/>
              </a:ext>
            </a:extLst>
          </p:cNvPr>
          <p:cNvSpPr/>
          <p:nvPr/>
        </p:nvSpPr>
        <p:spPr>
          <a:xfrm>
            <a:off x="517292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9BEE025-52D1-4883-90DF-2DA9127AD5C1}"/>
              </a:ext>
            </a:extLst>
          </p:cNvPr>
          <p:cNvSpPr/>
          <p:nvPr/>
        </p:nvSpPr>
        <p:spPr>
          <a:xfrm>
            <a:off x="1494097" y="2511545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648E7CA-B3FA-44A2-882B-45A152FF6020}"/>
              </a:ext>
            </a:extLst>
          </p:cNvPr>
          <p:cNvSpPr/>
          <p:nvPr/>
        </p:nvSpPr>
        <p:spPr>
          <a:xfrm>
            <a:off x="3300714" y="251154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A290E54-9592-4750-8105-E0758ED0DC2A}"/>
              </a:ext>
            </a:extLst>
          </p:cNvPr>
          <p:cNvSpPr/>
          <p:nvPr/>
        </p:nvSpPr>
        <p:spPr>
          <a:xfrm>
            <a:off x="1559687" y="257636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950DDF5F-D95C-44EA-A787-4177ADB10083}"/>
              </a:ext>
            </a:extLst>
          </p:cNvPr>
          <p:cNvSpPr/>
          <p:nvPr/>
        </p:nvSpPr>
        <p:spPr>
          <a:xfrm>
            <a:off x="2397406" y="257636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23F0937-02DE-4E4B-A6BA-34194C7D6746}"/>
              </a:ext>
            </a:extLst>
          </p:cNvPr>
          <p:cNvSpPr/>
          <p:nvPr/>
        </p:nvSpPr>
        <p:spPr>
          <a:xfrm>
            <a:off x="3366303" y="257220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798331-9D02-4C55-BEE2-41834C84E6F8}"/>
              </a:ext>
            </a:extLst>
          </p:cNvPr>
          <p:cNvSpPr/>
          <p:nvPr/>
        </p:nvSpPr>
        <p:spPr>
          <a:xfrm>
            <a:off x="4204022" y="257220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7743F48-DF79-4DC8-AA0D-05D4860967BF}"/>
              </a:ext>
            </a:extLst>
          </p:cNvPr>
          <p:cNvSpPr/>
          <p:nvPr/>
        </p:nvSpPr>
        <p:spPr>
          <a:xfrm>
            <a:off x="5238510" y="250266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FBE5F48-1CF4-49F4-9449-65752C7CD043}"/>
              </a:ext>
            </a:extLst>
          </p:cNvPr>
          <p:cNvSpPr/>
          <p:nvPr/>
        </p:nvSpPr>
        <p:spPr>
          <a:xfrm>
            <a:off x="7045127" y="250266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2340785-6EEF-418E-8F7D-3DC8B9F6D7FD}"/>
              </a:ext>
            </a:extLst>
          </p:cNvPr>
          <p:cNvSpPr/>
          <p:nvPr/>
        </p:nvSpPr>
        <p:spPr>
          <a:xfrm>
            <a:off x="5304100" y="256748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9DA30C0-4F51-4F3C-B168-7E0157C9FB32}"/>
              </a:ext>
            </a:extLst>
          </p:cNvPr>
          <p:cNvSpPr/>
          <p:nvPr/>
        </p:nvSpPr>
        <p:spPr>
          <a:xfrm>
            <a:off x="6141819" y="256748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368F009-899C-4CBF-9E02-3293D2F0A7CE}"/>
              </a:ext>
            </a:extLst>
          </p:cNvPr>
          <p:cNvSpPr/>
          <p:nvPr/>
        </p:nvSpPr>
        <p:spPr>
          <a:xfrm>
            <a:off x="7110716" y="256332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4FD1322-31D0-425E-8741-8803C70FEDE8}"/>
              </a:ext>
            </a:extLst>
          </p:cNvPr>
          <p:cNvSpPr/>
          <p:nvPr/>
        </p:nvSpPr>
        <p:spPr>
          <a:xfrm>
            <a:off x="7948435" y="256332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107308" y="1206776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2CE7B9-39DD-40B8-BF34-798C7D1D859E}"/>
              </a:ext>
            </a:extLst>
          </p:cNvPr>
          <p:cNvGrpSpPr/>
          <p:nvPr/>
        </p:nvGrpSpPr>
        <p:grpSpPr>
          <a:xfrm>
            <a:off x="1466127" y="3842795"/>
            <a:ext cx="1381245" cy="345311"/>
            <a:chOff x="1466127" y="3842795"/>
            <a:chExt cx="1527856" cy="38196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3C2A1AC-42EF-4CF3-89B6-BCF3616B7E99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8F36570-DA0C-492F-8265-68964A88551E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DA6BA1D-3549-4EB7-AB84-25418946C265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4282F52-6716-4322-BEF0-5BDDDF39BEBB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1FC07CB-60F3-43BC-A277-7C39D212D77D}"/>
              </a:ext>
            </a:extLst>
          </p:cNvPr>
          <p:cNvGrpSpPr/>
          <p:nvPr/>
        </p:nvGrpSpPr>
        <p:grpSpPr>
          <a:xfrm>
            <a:off x="1466127" y="4188106"/>
            <a:ext cx="1381245" cy="345311"/>
            <a:chOff x="1466127" y="3842795"/>
            <a:chExt cx="1527856" cy="381964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7251B1A-3CF1-406B-AB50-DE7C301A9EA1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5F32E8F-71EE-4375-94C0-C010EFE7EA35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271364B-5807-410F-A184-788789C8717C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F7A82E8-4F07-472F-82E4-3406EF947FA8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865870F-E8F1-490C-8D30-7A2C5B4B0605}"/>
              </a:ext>
            </a:extLst>
          </p:cNvPr>
          <p:cNvGrpSpPr/>
          <p:nvPr/>
        </p:nvGrpSpPr>
        <p:grpSpPr>
          <a:xfrm>
            <a:off x="1466127" y="4533418"/>
            <a:ext cx="1381245" cy="345311"/>
            <a:chOff x="1466127" y="3842795"/>
            <a:chExt cx="1527856" cy="38196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FF3B5D-02A3-48AC-8526-F482FAC594CA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08379F2-DE1F-4DA9-86A9-16E1644134D2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5E7B5C5-5580-4F6D-ABCD-1FFB3D4D9EB2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2EAC405-C9CC-430B-B48D-0C412E947F67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02CBB15-95A1-412E-95A1-56E1C6D2A962}"/>
              </a:ext>
            </a:extLst>
          </p:cNvPr>
          <p:cNvGrpSpPr/>
          <p:nvPr/>
        </p:nvGrpSpPr>
        <p:grpSpPr>
          <a:xfrm>
            <a:off x="1466127" y="4878729"/>
            <a:ext cx="1381245" cy="345311"/>
            <a:chOff x="1466127" y="3842795"/>
            <a:chExt cx="1527856" cy="381964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75A0B9F-CB9A-4CEB-8249-99E74932347B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8AFC2A-40C5-4038-B480-496F3ACE7117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4FB3A2F-D6EB-4026-B8DD-EDB100B2DE22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E281BA7-6C8D-423E-A424-55ABC8E7A8AD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935ABDF-78E8-4A15-AAEE-414712C5F40F}"/>
              </a:ext>
            </a:extLst>
          </p:cNvPr>
          <p:cNvGrpSpPr/>
          <p:nvPr/>
        </p:nvGrpSpPr>
        <p:grpSpPr>
          <a:xfrm>
            <a:off x="1466127" y="5224040"/>
            <a:ext cx="1381245" cy="345311"/>
            <a:chOff x="1466127" y="3842795"/>
            <a:chExt cx="1527856" cy="38196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AF262C-26BC-4E54-9C8F-DACA92ED1AB4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B01A8-2B3A-4826-9D66-CE1466B0BD3E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9DD8529-0A75-4BDF-8011-64C7162FD543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A83A557-00CC-4E10-8DE1-785567E069A3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2BAB602-62C2-44F0-8AC6-C651FCD77F1A}"/>
              </a:ext>
            </a:extLst>
          </p:cNvPr>
          <p:cNvGrpSpPr/>
          <p:nvPr/>
        </p:nvGrpSpPr>
        <p:grpSpPr>
          <a:xfrm>
            <a:off x="1466127" y="5569351"/>
            <a:ext cx="1381245" cy="345311"/>
            <a:chOff x="1466127" y="3842795"/>
            <a:chExt cx="1527856" cy="38196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7A8F546-6CDD-491E-999C-14EF6A15B812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7885A59-D567-45D8-9B6E-CAA502815E96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9757E98-A41E-4141-A956-282AE2D362D8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A781795-DE3E-417A-9F4A-6612B4485812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E8E062E-0352-4BCA-8E18-73E835B5B940}"/>
              </a:ext>
            </a:extLst>
          </p:cNvPr>
          <p:cNvGrpSpPr/>
          <p:nvPr/>
        </p:nvGrpSpPr>
        <p:grpSpPr>
          <a:xfrm>
            <a:off x="1466127" y="5914663"/>
            <a:ext cx="1381245" cy="345311"/>
            <a:chOff x="1466127" y="3842795"/>
            <a:chExt cx="1527856" cy="381964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8F18695-AA00-4678-8A75-A0323AE11B2C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BA95F38-6A8D-4621-9096-5A8E375E43ED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3BD1A3C-50D6-487D-B951-3CDF8EE38049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9667A5B-0CC6-46DE-BF1E-3B0FDD6EBBDC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C454788-6A9C-4F68-B725-69DFD0C1394C}"/>
              </a:ext>
            </a:extLst>
          </p:cNvPr>
          <p:cNvGrpSpPr/>
          <p:nvPr/>
        </p:nvGrpSpPr>
        <p:grpSpPr>
          <a:xfrm>
            <a:off x="1466127" y="6259974"/>
            <a:ext cx="1381245" cy="345311"/>
            <a:chOff x="1466127" y="3842795"/>
            <a:chExt cx="1527856" cy="38196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8AFF293-D844-4216-909E-FEAC236A7D62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D96D40D-241A-4E0F-8DC1-02406E7E2C21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4CB3592-3F5B-46CF-8A4C-5A6D5B55F20C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2D066AA-5A0D-4230-8B02-338328DFFA2F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49150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-883913" y="274215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6DD442-5A59-4AD0-9FC8-29C1E292DDC0}"/>
              </a:ext>
            </a:extLst>
          </p:cNvPr>
          <p:cNvSpPr/>
          <p:nvPr/>
        </p:nvSpPr>
        <p:spPr>
          <a:xfrm>
            <a:off x="1339773" y="2374764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5440B8-75DC-4CD7-B1CF-D09EBBCC3DD9}"/>
              </a:ext>
            </a:extLst>
          </p:cNvPr>
          <p:cNvSpPr/>
          <p:nvPr/>
        </p:nvSpPr>
        <p:spPr>
          <a:xfrm>
            <a:off x="142465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7F4B6A1-0560-4837-A55D-5075A8626977}"/>
              </a:ext>
            </a:extLst>
          </p:cNvPr>
          <p:cNvSpPr/>
          <p:nvPr/>
        </p:nvSpPr>
        <p:spPr>
          <a:xfrm>
            <a:off x="517292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9BEE025-52D1-4883-90DF-2DA9127AD5C1}"/>
              </a:ext>
            </a:extLst>
          </p:cNvPr>
          <p:cNvSpPr/>
          <p:nvPr/>
        </p:nvSpPr>
        <p:spPr>
          <a:xfrm>
            <a:off x="1494097" y="2511545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648E7CA-B3FA-44A2-882B-45A152FF6020}"/>
              </a:ext>
            </a:extLst>
          </p:cNvPr>
          <p:cNvSpPr/>
          <p:nvPr/>
        </p:nvSpPr>
        <p:spPr>
          <a:xfrm>
            <a:off x="3300714" y="251154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A290E54-9592-4750-8105-E0758ED0DC2A}"/>
              </a:ext>
            </a:extLst>
          </p:cNvPr>
          <p:cNvSpPr/>
          <p:nvPr/>
        </p:nvSpPr>
        <p:spPr>
          <a:xfrm>
            <a:off x="1559687" y="257636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950DDF5F-D95C-44EA-A787-4177ADB10083}"/>
              </a:ext>
            </a:extLst>
          </p:cNvPr>
          <p:cNvSpPr/>
          <p:nvPr/>
        </p:nvSpPr>
        <p:spPr>
          <a:xfrm>
            <a:off x="2397406" y="257636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23F0937-02DE-4E4B-A6BA-34194C7D6746}"/>
              </a:ext>
            </a:extLst>
          </p:cNvPr>
          <p:cNvSpPr/>
          <p:nvPr/>
        </p:nvSpPr>
        <p:spPr>
          <a:xfrm>
            <a:off x="3366303" y="257220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798331-9D02-4C55-BEE2-41834C84E6F8}"/>
              </a:ext>
            </a:extLst>
          </p:cNvPr>
          <p:cNvSpPr/>
          <p:nvPr/>
        </p:nvSpPr>
        <p:spPr>
          <a:xfrm>
            <a:off x="4204022" y="257220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7743F48-DF79-4DC8-AA0D-05D4860967BF}"/>
              </a:ext>
            </a:extLst>
          </p:cNvPr>
          <p:cNvSpPr/>
          <p:nvPr/>
        </p:nvSpPr>
        <p:spPr>
          <a:xfrm>
            <a:off x="5238510" y="250266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FBE5F48-1CF4-49F4-9449-65752C7CD043}"/>
              </a:ext>
            </a:extLst>
          </p:cNvPr>
          <p:cNvSpPr/>
          <p:nvPr/>
        </p:nvSpPr>
        <p:spPr>
          <a:xfrm>
            <a:off x="7045127" y="250266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2340785-6EEF-418E-8F7D-3DC8B9F6D7FD}"/>
              </a:ext>
            </a:extLst>
          </p:cNvPr>
          <p:cNvSpPr/>
          <p:nvPr/>
        </p:nvSpPr>
        <p:spPr>
          <a:xfrm>
            <a:off x="5304100" y="256748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9DA30C0-4F51-4F3C-B168-7E0157C9FB32}"/>
              </a:ext>
            </a:extLst>
          </p:cNvPr>
          <p:cNvSpPr/>
          <p:nvPr/>
        </p:nvSpPr>
        <p:spPr>
          <a:xfrm>
            <a:off x="6141819" y="256748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368F009-899C-4CBF-9E02-3293D2F0A7CE}"/>
              </a:ext>
            </a:extLst>
          </p:cNvPr>
          <p:cNvSpPr/>
          <p:nvPr/>
        </p:nvSpPr>
        <p:spPr>
          <a:xfrm>
            <a:off x="7110716" y="256332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4FD1322-31D0-425E-8741-8803C70FEDE8}"/>
              </a:ext>
            </a:extLst>
          </p:cNvPr>
          <p:cNvSpPr/>
          <p:nvPr/>
        </p:nvSpPr>
        <p:spPr>
          <a:xfrm>
            <a:off x="7948435" y="256332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107308" y="1206776"/>
            <a:ext cx="1146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[0,1,2,3,4,5,6,7]         [1,2,1,3,3,0,0,3]        [1,2,1,2,1,2,1,2]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C2A1AC-42EF-4CF3-89B6-BCF3616B7E99}"/>
              </a:ext>
            </a:extLst>
          </p:cNvPr>
          <p:cNvSpPr/>
          <p:nvPr/>
        </p:nvSpPr>
        <p:spPr>
          <a:xfrm>
            <a:off x="1466127" y="384279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F36570-DA0C-492F-8265-68964A88551E}"/>
              </a:ext>
            </a:extLst>
          </p:cNvPr>
          <p:cNvSpPr/>
          <p:nvPr/>
        </p:nvSpPr>
        <p:spPr>
          <a:xfrm>
            <a:off x="1811438" y="3842795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A6BA1D-3549-4EB7-AB84-25418946C265}"/>
              </a:ext>
            </a:extLst>
          </p:cNvPr>
          <p:cNvSpPr/>
          <p:nvPr/>
        </p:nvSpPr>
        <p:spPr>
          <a:xfrm>
            <a:off x="2156750" y="384279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282F52-6716-4322-BEF0-5BDDDF39BEBB}"/>
              </a:ext>
            </a:extLst>
          </p:cNvPr>
          <p:cNvSpPr/>
          <p:nvPr/>
        </p:nvSpPr>
        <p:spPr>
          <a:xfrm>
            <a:off x="2502061" y="384279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7251B1A-3CF1-406B-AB50-DE7C301A9EA1}"/>
              </a:ext>
            </a:extLst>
          </p:cNvPr>
          <p:cNvSpPr/>
          <p:nvPr/>
        </p:nvSpPr>
        <p:spPr>
          <a:xfrm>
            <a:off x="1466127" y="418810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F32E8F-71EE-4375-94C0-C010EFE7EA35}"/>
              </a:ext>
            </a:extLst>
          </p:cNvPr>
          <p:cNvSpPr/>
          <p:nvPr/>
        </p:nvSpPr>
        <p:spPr>
          <a:xfrm>
            <a:off x="1811438" y="418810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71364B-5807-410F-A184-788789C8717C}"/>
              </a:ext>
            </a:extLst>
          </p:cNvPr>
          <p:cNvSpPr/>
          <p:nvPr/>
        </p:nvSpPr>
        <p:spPr>
          <a:xfrm>
            <a:off x="2156750" y="4188106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F7A82E8-4F07-472F-82E4-3406EF947FA8}"/>
              </a:ext>
            </a:extLst>
          </p:cNvPr>
          <p:cNvSpPr/>
          <p:nvPr/>
        </p:nvSpPr>
        <p:spPr>
          <a:xfrm>
            <a:off x="2502061" y="418810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FF3B5D-02A3-48AC-8526-F482FAC594CA}"/>
              </a:ext>
            </a:extLst>
          </p:cNvPr>
          <p:cNvSpPr/>
          <p:nvPr/>
        </p:nvSpPr>
        <p:spPr>
          <a:xfrm>
            <a:off x="1466127" y="453341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08379F2-DE1F-4DA9-86A9-16E1644134D2}"/>
              </a:ext>
            </a:extLst>
          </p:cNvPr>
          <p:cNvSpPr/>
          <p:nvPr/>
        </p:nvSpPr>
        <p:spPr>
          <a:xfrm>
            <a:off x="1811438" y="4533418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E7B5C5-5580-4F6D-ABCD-1FFB3D4D9EB2}"/>
              </a:ext>
            </a:extLst>
          </p:cNvPr>
          <p:cNvSpPr/>
          <p:nvPr/>
        </p:nvSpPr>
        <p:spPr>
          <a:xfrm>
            <a:off x="2156750" y="453341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EAC405-C9CC-430B-B48D-0C412E947F67}"/>
              </a:ext>
            </a:extLst>
          </p:cNvPr>
          <p:cNvSpPr/>
          <p:nvPr/>
        </p:nvSpPr>
        <p:spPr>
          <a:xfrm>
            <a:off x="2502061" y="453341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75A0B9F-CB9A-4CEB-8249-99E74932347B}"/>
              </a:ext>
            </a:extLst>
          </p:cNvPr>
          <p:cNvSpPr/>
          <p:nvPr/>
        </p:nvSpPr>
        <p:spPr>
          <a:xfrm>
            <a:off x="1466127" y="487872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8AFC2A-40C5-4038-B480-496F3ACE7117}"/>
              </a:ext>
            </a:extLst>
          </p:cNvPr>
          <p:cNvSpPr/>
          <p:nvPr/>
        </p:nvSpPr>
        <p:spPr>
          <a:xfrm>
            <a:off x="1811438" y="487872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FB3A2F-D6EB-4026-B8DD-EDB100B2DE22}"/>
              </a:ext>
            </a:extLst>
          </p:cNvPr>
          <p:cNvSpPr/>
          <p:nvPr/>
        </p:nvSpPr>
        <p:spPr>
          <a:xfrm>
            <a:off x="2156750" y="487872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E281BA7-6C8D-423E-A424-55ABC8E7A8AD}"/>
              </a:ext>
            </a:extLst>
          </p:cNvPr>
          <p:cNvSpPr/>
          <p:nvPr/>
        </p:nvSpPr>
        <p:spPr>
          <a:xfrm>
            <a:off x="2502061" y="4878729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AAF262C-26BC-4E54-9C8F-DACA92ED1AB4}"/>
              </a:ext>
            </a:extLst>
          </p:cNvPr>
          <p:cNvSpPr/>
          <p:nvPr/>
        </p:nvSpPr>
        <p:spPr>
          <a:xfrm>
            <a:off x="1466127" y="522404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80B01A8-2B3A-4826-9D66-CE1466B0BD3E}"/>
              </a:ext>
            </a:extLst>
          </p:cNvPr>
          <p:cNvSpPr/>
          <p:nvPr/>
        </p:nvSpPr>
        <p:spPr>
          <a:xfrm>
            <a:off x="1811438" y="522404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DD8529-0A75-4BDF-8011-64C7162FD543}"/>
              </a:ext>
            </a:extLst>
          </p:cNvPr>
          <p:cNvSpPr/>
          <p:nvPr/>
        </p:nvSpPr>
        <p:spPr>
          <a:xfrm>
            <a:off x="2156750" y="522404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A83A557-00CC-4E10-8DE1-785567E069A3}"/>
              </a:ext>
            </a:extLst>
          </p:cNvPr>
          <p:cNvSpPr/>
          <p:nvPr/>
        </p:nvSpPr>
        <p:spPr>
          <a:xfrm>
            <a:off x="2502061" y="5224040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A8F546-6CDD-491E-999C-14EF6A15B812}"/>
              </a:ext>
            </a:extLst>
          </p:cNvPr>
          <p:cNvSpPr/>
          <p:nvPr/>
        </p:nvSpPr>
        <p:spPr>
          <a:xfrm>
            <a:off x="1466127" y="5569351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885A59-D567-45D8-9B6E-CAA502815E96}"/>
              </a:ext>
            </a:extLst>
          </p:cNvPr>
          <p:cNvSpPr/>
          <p:nvPr/>
        </p:nvSpPr>
        <p:spPr>
          <a:xfrm>
            <a:off x="1811438" y="556935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757E98-A41E-4141-A956-282AE2D362D8}"/>
              </a:ext>
            </a:extLst>
          </p:cNvPr>
          <p:cNvSpPr/>
          <p:nvPr/>
        </p:nvSpPr>
        <p:spPr>
          <a:xfrm>
            <a:off x="2156750" y="556935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781795-DE3E-417A-9F4A-6612B4485812}"/>
              </a:ext>
            </a:extLst>
          </p:cNvPr>
          <p:cNvSpPr/>
          <p:nvPr/>
        </p:nvSpPr>
        <p:spPr>
          <a:xfrm>
            <a:off x="2502061" y="556935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8F18695-AA00-4678-8A75-A0323AE11B2C}"/>
              </a:ext>
            </a:extLst>
          </p:cNvPr>
          <p:cNvSpPr/>
          <p:nvPr/>
        </p:nvSpPr>
        <p:spPr>
          <a:xfrm>
            <a:off x="1466127" y="5914663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BA95F38-6A8D-4621-9096-5A8E375E43ED}"/>
              </a:ext>
            </a:extLst>
          </p:cNvPr>
          <p:cNvSpPr/>
          <p:nvPr/>
        </p:nvSpPr>
        <p:spPr>
          <a:xfrm>
            <a:off x="1811438" y="591466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3BD1A3C-50D6-487D-B951-3CDF8EE38049}"/>
              </a:ext>
            </a:extLst>
          </p:cNvPr>
          <p:cNvSpPr/>
          <p:nvPr/>
        </p:nvSpPr>
        <p:spPr>
          <a:xfrm>
            <a:off x="2156750" y="591466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9667A5B-0CC6-46DE-BF1E-3B0FDD6EBBDC}"/>
              </a:ext>
            </a:extLst>
          </p:cNvPr>
          <p:cNvSpPr/>
          <p:nvPr/>
        </p:nvSpPr>
        <p:spPr>
          <a:xfrm>
            <a:off x="2502061" y="591466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8AFF293-D844-4216-909E-FEAC236A7D62}"/>
              </a:ext>
            </a:extLst>
          </p:cNvPr>
          <p:cNvSpPr/>
          <p:nvPr/>
        </p:nvSpPr>
        <p:spPr>
          <a:xfrm>
            <a:off x="1466127" y="625997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D96D40D-241A-4E0F-8DC1-02406E7E2C21}"/>
              </a:ext>
            </a:extLst>
          </p:cNvPr>
          <p:cNvSpPr/>
          <p:nvPr/>
        </p:nvSpPr>
        <p:spPr>
          <a:xfrm>
            <a:off x="1811438" y="625997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4CB3592-3F5B-46CF-8A4C-5A6D5B55F20C}"/>
              </a:ext>
            </a:extLst>
          </p:cNvPr>
          <p:cNvSpPr/>
          <p:nvPr/>
        </p:nvSpPr>
        <p:spPr>
          <a:xfrm>
            <a:off x="2156750" y="625997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D066AA-5A0D-4230-8B02-338328DFFA2F}"/>
              </a:ext>
            </a:extLst>
          </p:cNvPr>
          <p:cNvSpPr/>
          <p:nvPr/>
        </p:nvSpPr>
        <p:spPr>
          <a:xfrm>
            <a:off x="2502061" y="6259974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058B809-442B-4FD4-8A2E-9C872109D51B}"/>
              </a:ext>
            </a:extLst>
          </p:cNvPr>
          <p:cNvSpPr/>
          <p:nvPr/>
        </p:nvSpPr>
        <p:spPr>
          <a:xfrm>
            <a:off x="4443630" y="47589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11A4181-3270-4D3B-ACD6-753CD0E2C97D}"/>
              </a:ext>
            </a:extLst>
          </p:cNvPr>
          <p:cNvSpPr/>
          <p:nvPr/>
        </p:nvSpPr>
        <p:spPr>
          <a:xfrm>
            <a:off x="4855974" y="47589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61F275-E93C-4B4D-8210-C788CAEB53DB}"/>
              </a:ext>
            </a:extLst>
          </p:cNvPr>
          <p:cNvSpPr/>
          <p:nvPr/>
        </p:nvSpPr>
        <p:spPr>
          <a:xfrm>
            <a:off x="5268318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EBB8238-3E53-4DD2-8F1A-1AA679206E8F}"/>
              </a:ext>
            </a:extLst>
          </p:cNvPr>
          <p:cNvSpPr/>
          <p:nvPr/>
        </p:nvSpPr>
        <p:spPr>
          <a:xfrm>
            <a:off x="5681388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0DC7E44-47DC-4E9E-9757-BCBF6B4B24BC}"/>
              </a:ext>
            </a:extLst>
          </p:cNvPr>
          <p:cNvSpPr txBox="1"/>
          <p:nvPr/>
        </p:nvSpPr>
        <p:spPr>
          <a:xfrm>
            <a:off x="4306873" y="4287148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67516F2-07EF-4510-A554-7014FC466F65}"/>
              </a:ext>
            </a:extLst>
          </p:cNvPr>
          <p:cNvSpPr/>
          <p:nvPr/>
        </p:nvSpPr>
        <p:spPr>
          <a:xfrm>
            <a:off x="6092559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952CB9A-41F3-4302-8C07-A1A5FC10C358}"/>
              </a:ext>
            </a:extLst>
          </p:cNvPr>
          <p:cNvSpPr/>
          <p:nvPr/>
        </p:nvSpPr>
        <p:spPr>
          <a:xfrm>
            <a:off x="6504903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BDD1598-09EA-4B7A-AB4E-3C20885897B8}"/>
              </a:ext>
            </a:extLst>
          </p:cNvPr>
          <p:cNvSpPr/>
          <p:nvPr/>
        </p:nvSpPr>
        <p:spPr>
          <a:xfrm>
            <a:off x="6917247" y="47575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DC1D78-8790-46C8-B412-B8492F113566}"/>
              </a:ext>
            </a:extLst>
          </p:cNvPr>
          <p:cNvSpPr/>
          <p:nvPr/>
        </p:nvSpPr>
        <p:spPr>
          <a:xfrm>
            <a:off x="7330317" y="47575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33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37800" y="17908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698740" y="17664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69850" y="22918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978546" y="1171948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</a:t>
            </a:r>
          </a:p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(1,2,2,2)+(4)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C2A1AC-42EF-4CF3-89B6-BCF3616B7E99}"/>
              </a:ext>
            </a:extLst>
          </p:cNvPr>
          <p:cNvSpPr/>
          <p:nvPr/>
        </p:nvSpPr>
        <p:spPr>
          <a:xfrm>
            <a:off x="89564" y="283600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F36570-DA0C-492F-8265-68964A88551E}"/>
              </a:ext>
            </a:extLst>
          </p:cNvPr>
          <p:cNvSpPr/>
          <p:nvPr/>
        </p:nvSpPr>
        <p:spPr>
          <a:xfrm>
            <a:off x="434875" y="2836009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A6BA1D-3549-4EB7-AB84-25418946C265}"/>
              </a:ext>
            </a:extLst>
          </p:cNvPr>
          <p:cNvSpPr/>
          <p:nvPr/>
        </p:nvSpPr>
        <p:spPr>
          <a:xfrm>
            <a:off x="780187" y="283600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282F52-6716-4322-BEF0-5BDDDF39BEBB}"/>
              </a:ext>
            </a:extLst>
          </p:cNvPr>
          <p:cNvSpPr/>
          <p:nvPr/>
        </p:nvSpPr>
        <p:spPr>
          <a:xfrm>
            <a:off x="1125498" y="283600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7251B1A-3CF1-406B-AB50-DE7C301A9EA1}"/>
              </a:ext>
            </a:extLst>
          </p:cNvPr>
          <p:cNvSpPr/>
          <p:nvPr/>
        </p:nvSpPr>
        <p:spPr>
          <a:xfrm>
            <a:off x="89564" y="318132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F32E8F-71EE-4375-94C0-C010EFE7EA35}"/>
              </a:ext>
            </a:extLst>
          </p:cNvPr>
          <p:cNvSpPr/>
          <p:nvPr/>
        </p:nvSpPr>
        <p:spPr>
          <a:xfrm>
            <a:off x="434875" y="318132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71364B-5807-410F-A184-788789C8717C}"/>
              </a:ext>
            </a:extLst>
          </p:cNvPr>
          <p:cNvSpPr/>
          <p:nvPr/>
        </p:nvSpPr>
        <p:spPr>
          <a:xfrm>
            <a:off x="780187" y="3181320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F7A82E8-4F07-472F-82E4-3406EF947FA8}"/>
              </a:ext>
            </a:extLst>
          </p:cNvPr>
          <p:cNvSpPr/>
          <p:nvPr/>
        </p:nvSpPr>
        <p:spPr>
          <a:xfrm>
            <a:off x="1125498" y="318132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FF3B5D-02A3-48AC-8526-F482FAC594CA}"/>
              </a:ext>
            </a:extLst>
          </p:cNvPr>
          <p:cNvSpPr/>
          <p:nvPr/>
        </p:nvSpPr>
        <p:spPr>
          <a:xfrm>
            <a:off x="89564" y="352663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08379F2-DE1F-4DA9-86A9-16E1644134D2}"/>
              </a:ext>
            </a:extLst>
          </p:cNvPr>
          <p:cNvSpPr/>
          <p:nvPr/>
        </p:nvSpPr>
        <p:spPr>
          <a:xfrm>
            <a:off x="434875" y="3526632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E7B5C5-5580-4F6D-ABCD-1FFB3D4D9EB2}"/>
              </a:ext>
            </a:extLst>
          </p:cNvPr>
          <p:cNvSpPr/>
          <p:nvPr/>
        </p:nvSpPr>
        <p:spPr>
          <a:xfrm>
            <a:off x="780187" y="352663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EAC405-C9CC-430B-B48D-0C412E947F67}"/>
              </a:ext>
            </a:extLst>
          </p:cNvPr>
          <p:cNvSpPr/>
          <p:nvPr/>
        </p:nvSpPr>
        <p:spPr>
          <a:xfrm>
            <a:off x="1125498" y="352663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75A0B9F-CB9A-4CEB-8249-99E74932347B}"/>
              </a:ext>
            </a:extLst>
          </p:cNvPr>
          <p:cNvSpPr/>
          <p:nvPr/>
        </p:nvSpPr>
        <p:spPr>
          <a:xfrm>
            <a:off x="89564" y="387194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8AFC2A-40C5-4038-B480-496F3ACE7117}"/>
              </a:ext>
            </a:extLst>
          </p:cNvPr>
          <p:cNvSpPr/>
          <p:nvPr/>
        </p:nvSpPr>
        <p:spPr>
          <a:xfrm>
            <a:off x="434875" y="387194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FB3A2F-D6EB-4026-B8DD-EDB100B2DE22}"/>
              </a:ext>
            </a:extLst>
          </p:cNvPr>
          <p:cNvSpPr/>
          <p:nvPr/>
        </p:nvSpPr>
        <p:spPr>
          <a:xfrm>
            <a:off x="780187" y="387194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E281BA7-6C8D-423E-A424-55ABC8E7A8AD}"/>
              </a:ext>
            </a:extLst>
          </p:cNvPr>
          <p:cNvSpPr/>
          <p:nvPr/>
        </p:nvSpPr>
        <p:spPr>
          <a:xfrm>
            <a:off x="1125498" y="3871943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AAF262C-26BC-4E54-9C8F-DACA92ED1AB4}"/>
              </a:ext>
            </a:extLst>
          </p:cNvPr>
          <p:cNvSpPr/>
          <p:nvPr/>
        </p:nvSpPr>
        <p:spPr>
          <a:xfrm>
            <a:off x="89564" y="421725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80B01A8-2B3A-4826-9D66-CE1466B0BD3E}"/>
              </a:ext>
            </a:extLst>
          </p:cNvPr>
          <p:cNvSpPr/>
          <p:nvPr/>
        </p:nvSpPr>
        <p:spPr>
          <a:xfrm>
            <a:off x="434875" y="421725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DD8529-0A75-4BDF-8011-64C7162FD543}"/>
              </a:ext>
            </a:extLst>
          </p:cNvPr>
          <p:cNvSpPr/>
          <p:nvPr/>
        </p:nvSpPr>
        <p:spPr>
          <a:xfrm>
            <a:off x="780187" y="421725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A83A557-00CC-4E10-8DE1-785567E069A3}"/>
              </a:ext>
            </a:extLst>
          </p:cNvPr>
          <p:cNvSpPr/>
          <p:nvPr/>
        </p:nvSpPr>
        <p:spPr>
          <a:xfrm>
            <a:off x="1125498" y="4217254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A8F546-6CDD-491E-999C-14EF6A15B812}"/>
              </a:ext>
            </a:extLst>
          </p:cNvPr>
          <p:cNvSpPr/>
          <p:nvPr/>
        </p:nvSpPr>
        <p:spPr>
          <a:xfrm>
            <a:off x="89564" y="4562565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885A59-D567-45D8-9B6E-CAA502815E96}"/>
              </a:ext>
            </a:extLst>
          </p:cNvPr>
          <p:cNvSpPr/>
          <p:nvPr/>
        </p:nvSpPr>
        <p:spPr>
          <a:xfrm>
            <a:off x="434875" y="456256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757E98-A41E-4141-A956-282AE2D362D8}"/>
              </a:ext>
            </a:extLst>
          </p:cNvPr>
          <p:cNvSpPr/>
          <p:nvPr/>
        </p:nvSpPr>
        <p:spPr>
          <a:xfrm>
            <a:off x="780187" y="456256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781795-DE3E-417A-9F4A-6612B4485812}"/>
              </a:ext>
            </a:extLst>
          </p:cNvPr>
          <p:cNvSpPr/>
          <p:nvPr/>
        </p:nvSpPr>
        <p:spPr>
          <a:xfrm>
            <a:off x="1125498" y="456256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8F18695-AA00-4678-8A75-A0323AE11B2C}"/>
              </a:ext>
            </a:extLst>
          </p:cNvPr>
          <p:cNvSpPr/>
          <p:nvPr/>
        </p:nvSpPr>
        <p:spPr>
          <a:xfrm>
            <a:off x="89564" y="4907877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BA95F38-6A8D-4621-9096-5A8E375E43ED}"/>
              </a:ext>
            </a:extLst>
          </p:cNvPr>
          <p:cNvSpPr/>
          <p:nvPr/>
        </p:nvSpPr>
        <p:spPr>
          <a:xfrm>
            <a:off x="434875" y="490787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3BD1A3C-50D6-487D-B951-3CDF8EE38049}"/>
              </a:ext>
            </a:extLst>
          </p:cNvPr>
          <p:cNvSpPr/>
          <p:nvPr/>
        </p:nvSpPr>
        <p:spPr>
          <a:xfrm>
            <a:off x="780187" y="490787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9667A5B-0CC6-46DE-BF1E-3B0FDD6EBBDC}"/>
              </a:ext>
            </a:extLst>
          </p:cNvPr>
          <p:cNvSpPr/>
          <p:nvPr/>
        </p:nvSpPr>
        <p:spPr>
          <a:xfrm>
            <a:off x="1125498" y="490787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8AFF293-D844-4216-909E-FEAC236A7D62}"/>
              </a:ext>
            </a:extLst>
          </p:cNvPr>
          <p:cNvSpPr/>
          <p:nvPr/>
        </p:nvSpPr>
        <p:spPr>
          <a:xfrm>
            <a:off x="89564" y="525318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D96D40D-241A-4E0F-8DC1-02406E7E2C21}"/>
              </a:ext>
            </a:extLst>
          </p:cNvPr>
          <p:cNvSpPr/>
          <p:nvPr/>
        </p:nvSpPr>
        <p:spPr>
          <a:xfrm>
            <a:off x="434875" y="525318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4CB3592-3F5B-46CF-8A4C-5A6D5B55F20C}"/>
              </a:ext>
            </a:extLst>
          </p:cNvPr>
          <p:cNvSpPr/>
          <p:nvPr/>
        </p:nvSpPr>
        <p:spPr>
          <a:xfrm>
            <a:off x="780187" y="525318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D066AA-5A0D-4230-8B02-338328DFFA2F}"/>
              </a:ext>
            </a:extLst>
          </p:cNvPr>
          <p:cNvSpPr/>
          <p:nvPr/>
        </p:nvSpPr>
        <p:spPr>
          <a:xfrm>
            <a:off x="1125498" y="5253188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A0B9B-D7C8-475D-B96A-2D25B8CBBCD7}"/>
              </a:ext>
            </a:extLst>
          </p:cNvPr>
          <p:cNvSpPr/>
          <p:nvPr/>
        </p:nvSpPr>
        <p:spPr>
          <a:xfrm>
            <a:off x="2161432" y="2889813"/>
            <a:ext cx="7681731" cy="226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79CC728-7F13-4678-9392-537E075728C6}"/>
              </a:ext>
            </a:extLst>
          </p:cNvPr>
          <p:cNvSpPr/>
          <p:nvPr/>
        </p:nvSpPr>
        <p:spPr>
          <a:xfrm>
            <a:off x="2235149" y="2972216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5AB21F-1E70-47EE-999C-28D018BA6C15}"/>
              </a:ext>
            </a:extLst>
          </p:cNvPr>
          <p:cNvSpPr/>
          <p:nvPr/>
        </p:nvSpPr>
        <p:spPr>
          <a:xfrm>
            <a:off x="2235149" y="4027990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CFE0E5-146F-4FFB-8B5E-6C3912715A27}"/>
              </a:ext>
            </a:extLst>
          </p:cNvPr>
          <p:cNvSpPr/>
          <p:nvPr/>
        </p:nvSpPr>
        <p:spPr>
          <a:xfrm>
            <a:off x="2308867" y="3039186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6FBCE5-6E80-4884-9EF0-C658070FBB83}"/>
              </a:ext>
            </a:extLst>
          </p:cNvPr>
          <p:cNvSpPr/>
          <p:nvPr/>
        </p:nvSpPr>
        <p:spPr>
          <a:xfrm>
            <a:off x="6008084" y="3039185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58D192-55FE-42D1-99C5-2F9B60306DDD}"/>
              </a:ext>
            </a:extLst>
          </p:cNvPr>
          <p:cNvSpPr/>
          <p:nvPr/>
        </p:nvSpPr>
        <p:spPr>
          <a:xfrm>
            <a:off x="2382585" y="3106154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F97877B-3EDD-420A-B439-0E8A018B71E4}"/>
              </a:ext>
            </a:extLst>
          </p:cNvPr>
          <p:cNvSpPr/>
          <p:nvPr/>
        </p:nvSpPr>
        <p:spPr>
          <a:xfrm>
            <a:off x="4164263" y="310615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5E3B41-E4E7-46AF-8117-2B493840211F}"/>
              </a:ext>
            </a:extLst>
          </p:cNvPr>
          <p:cNvSpPr/>
          <p:nvPr/>
        </p:nvSpPr>
        <p:spPr>
          <a:xfrm>
            <a:off x="6070227" y="310615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4BDD20A-0590-442F-BD5F-FF957FA6B743}"/>
              </a:ext>
            </a:extLst>
          </p:cNvPr>
          <p:cNvSpPr/>
          <p:nvPr/>
        </p:nvSpPr>
        <p:spPr>
          <a:xfrm>
            <a:off x="7851905" y="3106152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CCFBAD0-FDB2-4D1A-9D40-A1ACFB29961B}"/>
              </a:ext>
            </a:extLst>
          </p:cNvPr>
          <p:cNvSpPr/>
          <p:nvPr/>
        </p:nvSpPr>
        <p:spPr>
          <a:xfrm>
            <a:off x="2308867" y="4089316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267A7C-2E55-44E1-A0B2-1ECDA68BFAF5}"/>
              </a:ext>
            </a:extLst>
          </p:cNvPr>
          <p:cNvSpPr/>
          <p:nvPr/>
        </p:nvSpPr>
        <p:spPr>
          <a:xfrm>
            <a:off x="6008084" y="4089315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B6C03-9714-47A4-940E-1BF8A9F36EA7}"/>
              </a:ext>
            </a:extLst>
          </p:cNvPr>
          <p:cNvSpPr/>
          <p:nvPr/>
        </p:nvSpPr>
        <p:spPr>
          <a:xfrm>
            <a:off x="2382585" y="4156284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C6C8354-7F50-425A-A967-A3987E6F2CCB}"/>
              </a:ext>
            </a:extLst>
          </p:cNvPr>
          <p:cNvSpPr/>
          <p:nvPr/>
        </p:nvSpPr>
        <p:spPr>
          <a:xfrm>
            <a:off x="4164263" y="415628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1070395-32E5-49E3-B8B9-1AD7943419C1}"/>
              </a:ext>
            </a:extLst>
          </p:cNvPr>
          <p:cNvSpPr/>
          <p:nvPr/>
        </p:nvSpPr>
        <p:spPr>
          <a:xfrm>
            <a:off x="6070227" y="415628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50D5DE-0510-4D4C-9213-E2CB822AECFE}"/>
              </a:ext>
            </a:extLst>
          </p:cNvPr>
          <p:cNvSpPr/>
          <p:nvPr/>
        </p:nvSpPr>
        <p:spPr>
          <a:xfrm>
            <a:off x="7851905" y="4156282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296C63-5871-4330-9296-A5BE2134137A}"/>
              </a:ext>
            </a:extLst>
          </p:cNvPr>
          <p:cNvSpPr/>
          <p:nvPr/>
        </p:nvSpPr>
        <p:spPr>
          <a:xfrm>
            <a:off x="2456302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704FE4-0349-4310-A209-55FE196636D2}"/>
              </a:ext>
            </a:extLst>
          </p:cNvPr>
          <p:cNvSpPr/>
          <p:nvPr/>
        </p:nvSpPr>
        <p:spPr>
          <a:xfrm>
            <a:off x="2867757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BF1676-C619-45C6-839D-53F8735D84C7}"/>
              </a:ext>
            </a:extLst>
          </p:cNvPr>
          <p:cNvSpPr/>
          <p:nvPr/>
        </p:nvSpPr>
        <p:spPr>
          <a:xfrm>
            <a:off x="3279211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1E79C6F-10CB-4C7D-B0D8-AE044A449C86}"/>
              </a:ext>
            </a:extLst>
          </p:cNvPr>
          <p:cNvSpPr/>
          <p:nvPr/>
        </p:nvSpPr>
        <p:spPr>
          <a:xfrm>
            <a:off x="3690666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7094D6-C390-4204-9B56-022460DFA705}"/>
              </a:ext>
            </a:extLst>
          </p:cNvPr>
          <p:cNvSpPr/>
          <p:nvPr/>
        </p:nvSpPr>
        <p:spPr>
          <a:xfrm>
            <a:off x="4231769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4E1AF82-3A69-410C-B659-388600B78E3F}"/>
              </a:ext>
            </a:extLst>
          </p:cNvPr>
          <p:cNvSpPr/>
          <p:nvPr/>
        </p:nvSpPr>
        <p:spPr>
          <a:xfrm>
            <a:off x="4643224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6DA768A-6B22-42D9-A580-D1881AEDC07F}"/>
              </a:ext>
            </a:extLst>
          </p:cNvPr>
          <p:cNvSpPr/>
          <p:nvPr/>
        </p:nvSpPr>
        <p:spPr>
          <a:xfrm>
            <a:off x="5054678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0172DE0-607B-4F72-9DC6-E1DD1F66FC0A}"/>
              </a:ext>
            </a:extLst>
          </p:cNvPr>
          <p:cNvSpPr/>
          <p:nvPr/>
        </p:nvSpPr>
        <p:spPr>
          <a:xfrm>
            <a:off x="5466133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042D299-49A4-41D0-9931-374E31DFB53F}"/>
              </a:ext>
            </a:extLst>
          </p:cNvPr>
          <p:cNvSpPr/>
          <p:nvPr/>
        </p:nvSpPr>
        <p:spPr>
          <a:xfrm>
            <a:off x="6132368" y="317037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5F01493-288C-45B6-A613-3D882AFADDC2}"/>
              </a:ext>
            </a:extLst>
          </p:cNvPr>
          <p:cNvSpPr/>
          <p:nvPr/>
        </p:nvSpPr>
        <p:spPr>
          <a:xfrm>
            <a:off x="6543823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9DD8BD-CE7D-4AD7-A16D-DDD0364DBBC0}"/>
              </a:ext>
            </a:extLst>
          </p:cNvPr>
          <p:cNvSpPr/>
          <p:nvPr/>
        </p:nvSpPr>
        <p:spPr>
          <a:xfrm>
            <a:off x="6955277" y="317037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8F6811-CAEB-4717-A3E9-BEA0DF114418}"/>
              </a:ext>
            </a:extLst>
          </p:cNvPr>
          <p:cNvSpPr/>
          <p:nvPr/>
        </p:nvSpPr>
        <p:spPr>
          <a:xfrm>
            <a:off x="7366732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319CFB7-C3A2-47CB-83FE-188668A35DF8}"/>
              </a:ext>
            </a:extLst>
          </p:cNvPr>
          <p:cNvSpPr/>
          <p:nvPr/>
        </p:nvSpPr>
        <p:spPr>
          <a:xfrm>
            <a:off x="7914046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8572959-FFD4-47F0-A61A-B94FF8DA2841}"/>
              </a:ext>
            </a:extLst>
          </p:cNvPr>
          <p:cNvSpPr/>
          <p:nvPr/>
        </p:nvSpPr>
        <p:spPr>
          <a:xfrm>
            <a:off x="8325501" y="317037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8E5046-8FC5-4605-9FA8-F98EF415D9F3}"/>
              </a:ext>
            </a:extLst>
          </p:cNvPr>
          <p:cNvSpPr/>
          <p:nvPr/>
        </p:nvSpPr>
        <p:spPr>
          <a:xfrm>
            <a:off x="8736955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86A6AB4-700E-4170-A3F9-BCC8CBD69272}"/>
              </a:ext>
            </a:extLst>
          </p:cNvPr>
          <p:cNvSpPr/>
          <p:nvPr/>
        </p:nvSpPr>
        <p:spPr>
          <a:xfrm>
            <a:off x="9148410" y="317037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7754143-ACC7-4EC6-8643-C2952E0E5145}"/>
              </a:ext>
            </a:extLst>
          </p:cNvPr>
          <p:cNvSpPr/>
          <p:nvPr/>
        </p:nvSpPr>
        <p:spPr>
          <a:xfrm>
            <a:off x="6132368" y="421725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9CE00B1-A203-4CF5-A4CE-BDD5FCC7F90B}"/>
              </a:ext>
            </a:extLst>
          </p:cNvPr>
          <p:cNvSpPr/>
          <p:nvPr/>
        </p:nvSpPr>
        <p:spPr>
          <a:xfrm>
            <a:off x="6543823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E4A4587-4435-4868-AE88-AE82679B0664}"/>
              </a:ext>
            </a:extLst>
          </p:cNvPr>
          <p:cNvSpPr/>
          <p:nvPr/>
        </p:nvSpPr>
        <p:spPr>
          <a:xfrm>
            <a:off x="6955277" y="421725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1AC8217-B3AE-40CC-A148-A1D73106894E}"/>
              </a:ext>
            </a:extLst>
          </p:cNvPr>
          <p:cNvSpPr/>
          <p:nvPr/>
        </p:nvSpPr>
        <p:spPr>
          <a:xfrm>
            <a:off x="7366732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E5A7F76-CA1D-48A7-AA4A-A48964979AE7}"/>
              </a:ext>
            </a:extLst>
          </p:cNvPr>
          <p:cNvSpPr/>
          <p:nvPr/>
        </p:nvSpPr>
        <p:spPr>
          <a:xfrm>
            <a:off x="7914046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7EB815B-B6D1-42EB-B030-8C9EBBF96146}"/>
              </a:ext>
            </a:extLst>
          </p:cNvPr>
          <p:cNvSpPr/>
          <p:nvPr/>
        </p:nvSpPr>
        <p:spPr>
          <a:xfrm>
            <a:off x="8325501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ED3C827-A6B8-4438-B2DA-692A80633073}"/>
              </a:ext>
            </a:extLst>
          </p:cNvPr>
          <p:cNvSpPr/>
          <p:nvPr/>
        </p:nvSpPr>
        <p:spPr>
          <a:xfrm>
            <a:off x="8736955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BD7B6D7-C5C7-4AA5-810F-2657FD58D4F4}"/>
              </a:ext>
            </a:extLst>
          </p:cNvPr>
          <p:cNvSpPr/>
          <p:nvPr/>
        </p:nvSpPr>
        <p:spPr>
          <a:xfrm>
            <a:off x="9148410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7A99725-73F6-4AEF-A9CC-47DE6A0CA93C}"/>
              </a:ext>
            </a:extLst>
          </p:cNvPr>
          <p:cNvSpPr/>
          <p:nvPr/>
        </p:nvSpPr>
        <p:spPr>
          <a:xfrm>
            <a:off x="2456304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22057CF-104C-4E61-B6F3-CD4122051109}"/>
              </a:ext>
            </a:extLst>
          </p:cNvPr>
          <p:cNvSpPr/>
          <p:nvPr/>
        </p:nvSpPr>
        <p:spPr>
          <a:xfrm>
            <a:off x="2867759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FEC7A39-DBE3-42C1-9515-0EFA17977B0E}"/>
              </a:ext>
            </a:extLst>
          </p:cNvPr>
          <p:cNvSpPr/>
          <p:nvPr/>
        </p:nvSpPr>
        <p:spPr>
          <a:xfrm>
            <a:off x="3279213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3D241FD-0343-4692-BD7C-CD2DD7AF9DDF}"/>
              </a:ext>
            </a:extLst>
          </p:cNvPr>
          <p:cNvSpPr/>
          <p:nvPr/>
        </p:nvSpPr>
        <p:spPr>
          <a:xfrm>
            <a:off x="3690668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892EA5-F982-4F0B-AB04-CC2E8B9CDE6B}"/>
              </a:ext>
            </a:extLst>
          </p:cNvPr>
          <p:cNvSpPr/>
          <p:nvPr/>
        </p:nvSpPr>
        <p:spPr>
          <a:xfrm>
            <a:off x="4231771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148B45E-8362-4299-B870-E06888FB2007}"/>
              </a:ext>
            </a:extLst>
          </p:cNvPr>
          <p:cNvSpPr/>
          <p:nvPr/>
        </p:nvSpPr>
        <p:spPr>
          <a:xfrm>
            <a:off x="4643226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AED131-19A2-45F7-8BF4-2BCB5707F150}"/>
              </a:ext>
            </a:extLst>
          </p:cNvPr>
          <p:cNvSpPr/>
          <p:nvPr/>
        </p:nvSpPr>
        <p:spPr>
          <a:xfrm>
            <a:off x="5054680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95D7F3F-1B7F-4EA2-92AB-5D5309539601}"/>
              </a:ext>
            </a:extLst>
          </p:cNvPr>
          <p:cNvSpPr/>
          <p:nvPr/>
        </p:nvSpPr>
        <p:spPr>
          <a:xfrm>
            <a:off x="5466135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CDBC764-1CA7-4799-8136-19472858D355}"/>
              </a:ext>
            </a:extLst>
          </p:cNvPr>
          <p:cNvSpPr/>
          <p:nvPr/>
        </p:nvSpPr>
        <p:spPr>
          <a:xfrm>
            <a:off x="1659068" y="3871941"/>
            <a:ext cx="300217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1334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550283" y="1106359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A0B9B-D7C8-475D-B96A-2D25B8CBBCD7}"/>
              </a:ext>
            </a:extLst>
          </p:cNvPr>
          <p:cNvSpPr/>
          <p:nvPr/>
        </p:nvSpPr>
        <p:spPr>
          <a:xfrm>
            <a:off x="2612845" y="1691346"/>
            <a:ext cx="7681731" cy="226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79CC728-7F13-4678-9392-537E075728C6}"/>
              </a:ext>
            </a:extLst>
          </p:cNvPr>
          <p:cNvSpPr/>
          <p:nvPr/>
        </p:nvSpPr>
        <p:spPr>
          <a:xfrm>
            <a:off x="2686562" y="1773749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5AB21F-1E70-47EE-999C-28D018BA6C15}"/>
              </a:ext>
            </a:extLst>
          </p:cNvPr>
          <p:cNvSpPr/>
          <p:nvPr/>
        </p:nvSpPr>
        <p:spPr>
          <a:xfrm>
            <a:off x="2686562" y="2829523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CFE0E5-146F-4FFB-8B5E-6C3912715A27}"/>
              </a:ext>
            </a:extLst>
          </p:cNvPr>
          <p:cNvSpPr/>
          <p:nvPr/>
        </p:nvSpPr>
        <p:spPr>
          <a:xfrm>
            <a:off x="2760280" y="1840719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6FBCE5-6E80-4884-9EF0-C658070FBB83}"/>
              </a:ext>
            </a:extLst>
          </p:cNvPr>
          <p:cNvSpPr/>
          <p:nvPr/>
        </p:nvSpPr>
        <p:spPr>
          <a:xfrm>
            <a:off x="6459497" y="1840718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58D192-55FE-42D1-99C5-2F9B60306DDD}"/>
              </a:ext>
            </a:extLst>
          </p:cNvPr>
          <p:cNvSpPr/>
          <p:nvPr/>
        </p:nvSpPr>
        <p:spPr>
          <a:xfrm>
            <a:off x="2833998" y="1907687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F97877B-3EDD-420A-B439-0E8A018B71E4}"/>
              </a:ext>
            </a:extLst>
          </p:cNvPr>
          <p:cNvSpPr/>
          <p:nvPr/>
        </p:nvSpPr>
        <p:spPr>
          <a:xfrm>
            <a:off x="4615676" y="190768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5E3B41-E4E7-46AF-8117-2B493840211F}"/>
              </a:ext>
            </a:extLst>
          </p:cNvPr>
          <p:cNvSpPr/>
          <p:nvPr/>
        </p:nvSpPr>
        <p:spPr>
          <a:xfrm>
            <a:off x="6521640" y="190768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4BDD20A-0590-442F-BD5F-FF957FA6B743}"/>
              </a:ext>
            </a:extLst>
          </p:cNvPr>
          <p:cNvSpPr/>
          <p:nvPr/>
        </p:nvSpPr>
        <p:spPr>
          <a:xfrm>
            <a:off x="8303318" y="1907685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CCFBAD0-FDB2-4D1A-9D40-A1ACFB29961B}"/>
              </a:ext>
            </a:extLst>
          </p:cNvPr>
          <p:cNvSpPr/>
          <p:nvPr/>
        </p:nvSpPr>
        <p:spPr>
          <a:xfrm>
            <a:off x="2760280" y="2890849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267A7C-2E55-44E1-A0B2-1ECDA68BFAF5}"/>
              </a:ext>
            </a:extLst>
          </p:cNvPr>
          <p:cNvSpPr/>
          <p:nvPr/>
        </p:nvSpPr>
        <p:spPr>
          <a:xfrm>
            <a:off x="6459497" y="2890848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B6C03-9714-47A4-940E-1BF8A9F36EA7}"/>
              </a:ext>
            </a:extLst>
          </p:cNvPr>
          <p:cNvSpPr/>
          <p:nvPr/>
        </p:nvSpPr>
        <p:spPr>
          <a:xfrm>
            <a:off x="2833998" y="2957817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C6C8354-7F50-425A-A967-A3987E6F2CCB}"/>
              </a:ext>
            </a:extLst>
          </p:cNvPr>
          <p:cNvSpPr/>
          <p:nvPr/>
        </p:nvSpPr>
        <p:spPr>
          <a:xfrm>
            <a:off x="4615676" y="295781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1070395-32E5-49E3-B8B9-1AD7943419C1}"/>
              </a:ext>
            </a:extLst>
          </p:cNvPr>
          <p:cNvSpPr/>
          <p:nvPr/>
        </p:nvSpPr>
        <p:spPr>
          <a:xfrm>
            <a:off x="6521640" y="295781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50D5DE-0510-4D4C-9213-E2CB822AECFE}"/>
              </a:ext>
            </a:extLst>
          </p:cNvPr>
          <p:cNvSpPr/>
          <p:nvPr/>
        </p:nvSpPr>
        <p:spPr>
          <a:xfrm>
            <a:off x="8303318" y="2957815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296C63-5871-4330-9296-A5BE2134137A}"/>
              </a:ext>
            </a:extLst>
          </p:cNvPr>
          <p:cNvSpPr/>
          <p:nvPr/>
        </p:nvSpPr>
        <p:spPr>
          <a:xfrm>
            <a:off x="2907715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704FE4-0349-4310-A209-55FE196636D2}"/>
              </a:ext>
            </a:extLst>
          </p:cNvPr>
          <p:cNvSpPr/>
          <p:nvPr/>
        </p:nvSpPr>
        <p:spPr>
          <a:xfrm>
            <a:off x="3319170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BF1676-C619-45C6-839D-53F8735D84C7}"/>
              </a:ext>
            </a:extLst>
          </p:cNvPr>
          <p:cNvSpPr/>
          <p:nvPr/>
        </p:nvSpPr>
        <p:spPr>
          <a:xfrm>
            <a:off x="3730624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1E79C6F-10CB-4C7D-B0D8-AE044A449C86}"/>
              </a:ext>
            </a:extLst>
          </p:cNvPr>
          <p:cNvSpPr/>
          <p:nvPr/>
        </p:nvSpPr>
        <p:spPr>
          <a:xfrm>
            <a:off x="4142079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7094D6-C390-4204-9B56-022460DFA705}"/>
              </a:ext>
            </a:extLst>
          </p:cNvPr>
          <p:cNvSpPr/>
          <p:nvPr/>
        </p:nvSpPr>
        <p:spPr>
          <a:xfrm>
            <a:off x="4683182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4E1AF82-3A69-410C-B659-388600B78E3F}"/>
              </a:ext>
            </a:extLst>
          </p:cNvPr>
          <p:cNvSpPr/>
          <p:nvPr/>
        </p:nvSpPr>
        <p:spPr>
          <a:xfrm>
            <a:off x="5094637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6DA768A-6B22-42D9-A580-D1881AEDC07F}"/>
              </a:ext>
            </a:extLst>
          </p:cNvPr>
          <p:cNvSpPr/>
          <p:nvPr/>
        </p:nvSpPr>
        <p:spPr>
          <a:xfrm>
            <a:off x="5506091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0172DE0-607B-4F72-9DC6-E1DD1F66FC0A}"/>
              </a:ext>
            </a:extLst>
          </p:cNvPr>
          <p:cNvSpPr/>
          <p:nvPr/>
        </p:nvSpPr>
        <p:spPr>
          <a:xfrm>
            <a:off x="5917546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042D299-49A4-41D0-9931-374E31DFB53F}"/>
              </a:ext>
            </a:extLst>
          </p:cNvPr>
          <p:cNvSpPr/>
          <p:nvPr/>
        </p:nvSpPr>
        <p:spPr>
          <a:xfrm>
            <a:off x="6583781" y="197190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5F01493-288C-45B6-A613-3D882AFADDC2}"/>
              </a:ext>
            </a:extLst>
          </p:cNvPr>
          <p:cNvSpPr/>
          <p:nvPr/>
        </p:nvSpPr>
        <p:spPr>
          <a:xfrm>
            <a:off x="6995236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9DD8BD-CE7D-4AD7-A16D-DDD0364DBBC0}"/>
              </a:ext>
            </a:extLst>
          </p:cNvPr>
          <p:cNvSpPr/>
          <p:nvPr/>
        </p:nvSpPr>
        <p:spPr>
          <a:xfrm>
            <a:off x="7406690" y="197190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8F6811-CAEB-4717-A3E9-BEA0DF114418}"/>
              </a:ext>
            </a:extLst>
          </p:cNvPr>
          <p:cNvSpPr/>
          <p:nvPr/>
        </p:nvSpPr>
        <p:spPr>
          <a:xfrm>
            <a:off x="7818145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319CFB7-C3A2-47CB-83FE-188668A35DF8}"/>
              </a:ext>
            </a:extLst>
          </p:cNvPr>
          <p:cNvSpPr/>
          <p:nvPr/>
        </p:nvSpPr>
        <p:spPr>
          <a:xfrm>
            <a:off x="8365459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8572959-FFD4-47F0-A61A-B94FF8DA2841}"/>
              </a:ext>
            </a:extLst>
          </p:cNvPr>
          <p:cNvSpPr/>
          <p:nvPr/>
        </p:nvSpPr>
        <p:spPr>
          <a:xfrm>
            <a:off x="8776914" y="197190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8E5046-8FC5-4605-9FA8-F98EF415D9F3}"/>
              </a:ext>
            </a:extLst>
          </p:cNvPr>
          <p:cNvSpPr/>
          <p:nvPr/>
        </p:nvSpPr>
        <p:spPr>
          <a:xfrm>
            <a:off x="9188368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86A6AB4-700E-4170-A3F9-BCC8CBD69272}"/>
              </a:ext>
            </a:extLst>
          </p:cNvPr>
          <p:cNvSpPr/>
          <p:nvPr/>
        </p:nvSpPr>
        <p:spPr>
          <a:xfrm>
            <a:off x="9599823" y="197190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7754143-ACC7-4EC6-8643-C2952E0E5145}"/>
              </a:ext>
            </a:extLst>
          </p:cNvPr>
          <p:cNvSpPr/>
          <p:nvPr/>
        </p:nvSpPr>
        <p:spPr>
          <a:xfrm>
            <a:off x="6583781" y="3018788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9CE00B1-A203-4CF5-A4CE-BDD5FCC7F90B}"/>
              </a:ext>
            </a:extLst>
          </p:cNvPr>
          <p:cNvSpPr/>
          <p:nvPr/>
        </p:nvSpPr>
        <p:spPr>
          <a:xfrm>
            <a:off x="6995236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E4A4587-4435-4868-AE88-AE82679B0664}"/>
              </a:ext>
            </a:extLst>
          </p:cNvPr>
          <p:cNvSpPr/>
          <p:nvPr/>
        </p:nvSpPr>
        <p:spPr>
          <a:xfrm>
            <a:off x="7406690" y="3018788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1AC8217-B3AE-40CC-A148-A1D73106894E}"/>
              </a:ext>
            </a:extLst>
          </p:cNvPr>
          <p:cNvSpPr/>
          <p:nvPr/>
        </p:nvSpPr>
        <p:spPr>
          <a:xfrm>
            <a:off x="7818145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E5A7F76-CA1D-48A7-AA4A-A48964979AE7}"/>
              </a:ext>
            </a:extLst>
          </p:cNvPr>
          <p:cNvSpPr/>
          <p:nvPr/>
        </p:nvSpPr>
        <p:spPr>
          <a:xfrm>
            <a:off x="8365459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7EB815B-B6D1-42EB-B030-8C9EBBF96146}"/>
              </a:ext>
            </a:extLst>
          </p:cNvPr>
          <p:cNvSpPr/>
          <p:nvPr/>
        </p:nvSpPr>
        <p:spPr>
          <a:xfrm>
            <a:off x="8776914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ED3C827-A6B8-4438-B2DA-692A80633073}"/>
              </a:ext>
            </a:extLst>
          </p:cNvPr>
          <p:cNvSpPr/>
          <p:nvPr/>
        </p:nvSpPr>
        <p:spPr>
          <a:xfrm>
            <a:off x="9188368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BD7B6D7-C5C7-4AA5-810F-2657FD58D4F4}"/>
              </a:ext>
            </a:extLst>
          </p:cNvPr>
          <p:cNvSpPr/>
          <p:nvPr/>
        </p:nvSpPr>
        <p:spPr>
          <a:xfrm>
            <a:off x="9599823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7A99725-73F6-4AEF-A9CC-47DE6A0CA93C}"/>
              </a:ext>
            </a:extLst>
          </p:cNvPr>
          <p:cNvSpPr/>
          <p:nvPr/>
        </p:nvSpPr>
        <p:spPr>
          <a:xfrm>
            <a:off x="2907717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22057CF-104C-4E61-B6F3-CD4122051109}"/>
              </a:ext>
            </a:extLst>
          </p:cNvPr>
          <p:cNvSpPr/>
          <p:nvPr/>
        </p:nvSpPr>
        <p:spPr>
          <a:xfrm>
            <a:off x="3319172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FEC7A39-DBE3-42C1-9515-0EFA17977B0E}"/>
              </a:ext>
            </a:extLst>
          </p:cNvPr>
          <p:cNvSpPr/>
          <p:nvPr/>
        </p:nvSpPr>
        <p:spPr>
          <a:xfrm>
            <a:off x="3730626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3D241FD-0343-4692-BD7C-CD2DD7AF9DDF}"/>
              </a:ext>
            </a:extLst>
          </p:cNvPr>
          <p:cNvSpPr/>
          <p:nvPr/>
        </p:nvSpPr>
        <p:spPr>
          <a:xfrm>
            <a:off x="4142081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892EA5-F982-4F0B-AB04-CC2E8B9CDE6B}"/>
              </a:ext>
            </a:extLst>
          </p:cNvPr>
          <p:cNvSpPr/>
          <p:nvPr/>
        </p:nvSpPr>
        <p:spPr>
          <a:xfrm>
            <a:off x="4683184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148B45E-8362-4299-B870-E06888FB2007}"/>
              </a:ext>
            </a:extLst>
          </p:cNvPr>
          <p:cNvSpPr/>
          <p:nvPr/>
        </p:nvSpPr>
        <p:spPr>
          <a:xfrm>
            <a:off x="5094639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AED131-19A2-45F7-8BF4-2BCB5707F150}"/>
              </a:ext>
            </a:extLst>
          </p:cNvPr>
          <p:cNvSpPr/>
          <p:nvPr/>
        </p:nvSpPr>
        <p:spPr>
          <a:xfrm>
            <a:off x="5506093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95D7F3F-1B7F-4EA2-92AB-5D5309539601}"/>
              </a:ext>
            </a:extLst>
          </p:cNvPr>
          <p:cNvSpPr/>
          <p:nvPr/>
        </p:nvSpPr>
        <p:spPr>
          <a:xfrm>
            <a:off x="5917548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89AB65-09C8-4335-A129-611D9F86C8E5}"/>
              </a:ext>
            </a:extLst>
          </p:cNvPr>
          <p:cNvSpPr txBox="1"/>
          <p:nvPr/>
        </p:nvSpPr>
        <p:spPr>
          <a:xfrm>
            <a:off x="-7360" y="228937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(1,2,2,2,4)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70C846-0F64-45EF-AB04-925E33034493}"/>
              </a:ext>
            </a:extLst>
          </p:cNvPr>
          <p:cNvSpPr/>
          <p:nvPr/>
        </p:nvSpPr>
        <p:spPr>
          <a:xfrm>
            <a:off x="4217993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A3C714-840C-43C2-8CCC-5C92A0FD6BCE}"/>
              </a:ext>
            </a:extLst>
          </p:cNvPr>
          <p:cNvSpPr/>
          <p:nvPr/>
        </p:nvSpPr>
        <p:spPr>
          <a:xfrm>
            <a:off x="4630337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06CA7E-B0E6-44D9-AD0D-DB9FBEE7DD60}"/>
              </a:ext>
            </a:extLst>
          </p:cNvPr>
          <p:cNvSpPr/>
          <p:nvPr/>
        </p:nvSpPr>
        <p:spPr>
          <a:xfrm>
            <a:off x="5042681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B053FD4-22C0-4A67-BBA7-6795B50559AD}"/>
              </a:ext>
            </a:extLst>
          </p:cNvPr>
          <p:cNvSpPr/>
          <p:nvPr/>
        </p:nvSpPr>
        <p:spPr>
          <a:xfrm>
            <a:off x="5455025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E99B7F-C24D-48A6-AA76-5E258032B57C}"/>
              </a:ext>
            </a:extLst>
          </p:cNvPr>
          <p:cNvSpPr/>
          <p:nvPr/>
        </p:nvSpPr>
        <p:spPr>
          <a:xfrm>
            <a:off x="3805649" y="457365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FAD022C-F0A2-455A-AE24-9B3601BEA03D}"/>
              </a:ext>
            </a:extLst>
          </p:cNvPr>
          <p:cNvSpPr/>
          <p:nvPr/>
        </p:nvSpPr>
        <p:spPr>
          <a:xfrm>
            <a:off x="3805649" y="496968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C0DA050-35C9-4E56-83F1-DBB4E0EDEAF8}"/>
              </a:ext>
            </a:extLst>
          </p:cNvPr>
          <p:cNvSpPr/>
          <p:nvPr/>
        </p:nvSpPr>
        <p:spPr>
          <a:xfrm>
            <a:off x="3805649" y="536571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DCFF25B-44FE-439F-9507-A20A4A859E5F}"/>
              </a:ext>
            </a:extLst>
          </p:cNvPr>
          <p:cNvSpPr/>
          <p:nvPr/>
        </p:nvSpPr>
        <p:spPr>
          <a:xfrm>
            <a:off x="3805649" y="576173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F52B7D5-458E-4DB2-BED2-4BFBE7AE2E2E}"/>
              </a:ext>
            </a:extLst>
          </p:cNvPr>
          <p:cNvSpPr/>
          <p:nvPr/>
        </p:nvSpPr>
        <p:spPr>
          <a:xfrm>
            <a:off x="4189634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DA8FC4D-28BF-4D6C-BDA0-B06F7775A17D}"/>
              </a:ext>
            </a:extLst>
          </p:cNvPr>
          <p:cNvSpPr/>
          <p:nvPr/>
        </p:nvSpPr>
        <p:spPr>
          <a:xfrm>
            <a:off x="4601978" y="45644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5677CCE-CF30-466F-B380-D5D3D478BAEA}"/>
              </a:ext>
            </a:extLst>
          </p:cNvPr>
          <p:cNvSpPr/>
          <p:nvPr/>
        </p:nvSpPr>
        <p:spPr>
          <a:xfrm>
            <a:off x="5014322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00C42C-8505-4102-8E42-D21F1253212F}"/>
              </a:ext>
            </a:extLst>
          </p:cNvPr>
          <p:cNvSpPr/>
          <p:nvPr/>
        </p:nvSpPr>
        <p:spPr>
          <a:xfrm>
            <a:off x="5426666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441507-906E-4BAE-90C4-92AE4515B339}"/>
              </a:ext>
            </a:extLst>
          </p:cNvPr>
          <p:cNvSpPr/>
          <p:nvPr/>
        </p:nvSpPr>
        <p:spPr>
          <a:xfrm>
            <a:off x="4189634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CA94C89-61A3-4BC6-B2E1-3C567DEA24F6}"/>
              </a:ext>
            </a:extLst>
          </p:cNvPr>
          <p:cNvSpPr/>
          <p:nvPr/>
        </p:nvSpPr>
        <p:spPr>
          <a:xfrm>
            <a:off x="4601978" y="49604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72FAAFD-0EB4-4234-B3F6-23346940707B}"/>
              </a:ext>
            </a:extLst>
          </p:cNvPr>
          <p:cNvSpPr/>
          <p:nvPr/>
        </p:nvSpPr>
        <p:spPr>
          <a:xfrm>
            <a:off x="5014322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1287E85-E731-4586-8BCE-50A9DC976C5F}"/>
              </a:ext>
            </a:extLst>
          </p:cNvPr>
          <p:cNvSpPr/>
          <p:nvPr/>
        </p:nvSpPr>
        <p:spPr>
          <a:xfrm>
            <a:off x="5426666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AA52698-7C5B-4CD8-BD77-D9F9C64D300E}"/>
              </a:ext>
            </a:extLst>
          </p:cNvPr>
          <p:cNvSpPr/>
          <p:nvPr/>
        </p:nvSpPr>
        <p:spPr>
          <a:xfrm>
            <a:off x="4189634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C9D4925-2C66-4AE6-8968-3261EAFD817F}"/>
              </a:ext>
            </a:extLst>
          </p:cNvPr>
          <p:cNvSpPr/>
          <p:nvPr/>
        </p:nvSpPr>
        <p:spPr>
          <a:xfrm>
            <a:off x="4601978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6BE3CF-5A25-4BC6-946A-FCEE9010D599}"/>
              </a:ext>
            </a:extLst>
          </p:cNvPr>
          <p:cNvSpPr/>
          <p:nvPr/>
        </p:nvSpPr>
        <p:spPr>
          <a:xfrm>
            <a:off x="5014322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15A01A-6A17-497D-9E1E-DB98DAA6EC31}"/>
              </a:ext>
            </a:extLst>
          </p:cNvPr>
          <p:cNvSpPr/>
          <p:nvPr/>
        </p:nvSpPr>
        <p:spPr>
          <a:xfrm>
            <a:off x="5426666" y="535650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7CF69ED-2D86-469C-AA6A-AC2B90F133D8}"/>
              </a:ext>
            </a:extLst>
          </p:cNvPr>
          <p:cNvSpPr/>
          <p:nvPr/>
        </p:nvSpPr>
        <p:spPr>
          <a:xfrm>
            <a:off x="4189634" y="575253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B90BB13-7D0D-4BBF-A15A-671E30802616}"/>
              </a:ext>
            </a:extLst>
          </p:cNvPr>
          <p:cNvSpPr/>
          <p:nvPr/>
        </p:nvSpPr>
        <p:spPr>
          <a:xfrm>
            <a:off x="4601978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2BDDEC0-6902-4347-B45B-06A9401FF7F6}"/>
              </a:ext>
            </a:extLst>
          </p:cNvPr>
          <p:cNvSpPr/>
          <p:nvPr/>
        </p:nvSpPr>
        <p:spPr>
          <a:xfrm>
            <a:off x="5014322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0B12F7F-904E-4477-B833-851A41FA33FD}"/>
              </a:ext>
            </a:extLst>
          </p:cNvPr>
          <p:cNvSpPr/>
          <p:nvPr/>
        </p:nvSpPr>
        <p:spPr>
          <a:xfrm>
            <a:off x="5426666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136FF3B-2D23-4561-8603-F73C25AFC256}"/>
              </a:ext>
            </a:extLst>
          </p:cNvPr>
          <p:cNvSpPr/>
          <p:nvPr/>
        </p:nvSpPr>
        <p:spPr>
          <a:xfrm>
            <a:off x="5867679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4F5EDA7-5946-42C2-A52D-09B0E51C1D1E}"/>
              </a:ext>
            </a:extLst>
          </p:cNvPr>
          <p:cNvSpPr/>
          <p:nvPr/>
        </p:nvSpPr>
        <p:spPr>
          <a:xfrm>
            <a:off x="6280023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4C68BB-8184-4938-8167-558185D75587}"/>
              </a:ext>
            </a:extLst>
          </p:cNvPr>
          <p:cNvSpPr/>
          <p:nvPr/>
        </p:nvSpPr>
        <p:spPr>
          <a:xfrm>
            <a:off x="6692367" y="45644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B86A64E-BAEF-43F9-8012-AEB1CB38DF40}"/>
              </a:ext>
            </a:extLst>
          </p:cNvPr>
          <p:cNvSpPr/>
          <p:nvPr/>
        </p:nvSpPr>
        <p:spPr>
          <a:xfrm>
            <a:off x="7104711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92EABFC-F170-4C95-8CFD-AEE91172B1A1}"/>
              </a:ext>
            </a:extLst>
          </p:cNvPr>
          <p:cNvSpPr/>
          <p:nvPr/>
        </p:nvSpPr>
        <p:spPr>
          <a:xfrm>
            <a:off x="5867679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A260E18-0B0B-4116-92F6-384A9D425CE1}"/>
              </a:ext>
            </a:extLst>
          </p:cNvPr>
          <p:cNvSpPr/>
          <p:nvPr/>
        </p:nvSpPr>
        <p:spPr>
          <a:xfrm>
            <a:off x="6280023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201F496-E116-44A0-AF6E-8D31661BB57B}"/>
              </a:ext>
            </a:extLst>
          </p:cNvPr>
          <p:cNvSpPr/>
          <p:nvPr/>
        </p:nvSpPr>
        <p:spPr>
          <a:xfrm>
            <a:off x="6692367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9C6B59D-5894-4A91-ADCC-8CF15318C0F6}"/>
              </a:ext>
            </a:extLst>
          </p:cNvPr>
          <p:cNvSpPr/>
          <p:nvPr/>
        </p:nvSpPr>
        <p:spPr>
          <a:xfrm>
            <a:off x="7104711" y="49604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B96CEE-92B5-4CCA-AEED-090676D38091}"/>
              </a:ext>
            </a:extLst>
          </p:cNvPr>
          <p:cNvSpPr/>
          <p:nvPr/>
        </p:nvSpPr>
        <p:spPr>
          <a:xfrm>
            <a:off x="5867679" y="535650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6A854A-E33B-46A4-B0C1-3F300E6CF9F3}"/>
              </a:ext>
            </a:extLst>
          </p:cNvPr>
          <p:cNvSpPr/>
          <p:nvPr/>
        </p:nvSpPr>
        <p:spPr>
          <a:xfrm>
            <a:off x="6280023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DD97FA6-6DA1-4F76-92E9-E80EBA317E25}"/>
              </a:ext>
            </a:extLst>
          </p:cNvPr>
          <p:cNvSpPr/>
          <p:nvPr/>
        </p:nvSpPr>
        <p:spPr>
          <a:xfrm>
            <a:off x="6692367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E62A528-06F8-4D14-BE10-ADCD8C52D4A8}"/>
              </a:ext>
            </a:extLst>
          </p:cNvPr>
          <p:cNvSpPr/>
          <p:nvPr/>
        </p:nvSpPr>
        <p:spPr>
          <a:xfrm>
            <a:off x="7104711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6D83666-91CA-4BD5-B783-8639F875FB1E}"/>
              </a:ext>
            </a:extLst>
          </p:cNvPr>
          <p:cNvSpPr/>
          <p:nvPr/>
        </p:nvSpPr>
        <p:spPr>
          <a:xfrm>
            <a:off x="5867679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DA87CE-B842-49A0-8D3B-92B6B296F523}"/>
              </a:ext>
            </a:extLst>
          </p:cNvPr>
          <p:cNvSpPr/>
          <p:nvPr/>
        </p:nvSpPr>
        <p:spPr>
          <a:xfrm>
            <a:off x="6280023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54EF62A-595A-4DAD-B337-A8E3D3AB4322}"/>
              </a:ext>
            </a:extLst>
          </p:cNvPr>
          <p:cNvSpPr/>
          <p:nvPr/>
        </p:nvSpPr>
        <p:spPr>
          <a:xfrm>
            <a:off x="6692367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9CC1BDF-10BC-4928-8544-A01C867C0E70}"/>
              </a:ext>
            </a:extLst>
          </p:cNvPr>
          <p:cNvSpPr/>
          <p:nvPr/>
        </p:nvSpPr>
        <p:spPr>
          <a:xfrm>
            <a:off x="7104711" y="575253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C6594BE-499B-4B88-A218-72B710B55D6B}"/>
              </a:ext>
            </a:extLst>
          </p:cNvPr>
          <p:cNvSpPr/>
          <p:nvPr/>
        </p:nvSpPr>
        <p:spPr>
          <a:xfrm>
            <a:off x="5875052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85CE6E8-C8D8-4C31-B6C1-0E592B4FB475}"/>
              </a:ext>
            </a:extLst>
          </p:cNvPr>
          <p:cNvSpPr/>
          <p:nvPr/>
        </p:nvSpPr>
        <p:spPr>
          <a:xfrm>
            <a:off x="6287396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165F948-3F5A-48D3-8E69-B873F1A8A979}"/>
              </a:ext>
            </a:extLst>
          </p:cNvPr>
          <p:cNvSpPr/>
          <p:nvPr/>
        </p:nvSpPr>
        <p:spPr>
          <a:xfrm>
            <a:off x="6699740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6FBC434-61DB-480B-8873-41DDCF76FF09}"/>
              </a:ext>
            </a:extLst>
          </p:cNvPr>
          <p:cNvSpPr/>
          <p:nvPr/>
        </p:nvSpPr>
        <p:spPr>
          <a:xfrm>
            <a:off x="7112084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6A468E-9339-44BB-97CC-24E6A79A63CD}"/>
              </a:ext>
            </a:extLst>
          </p:cNvPr>
          <p:cNvSpPr txBox="1"/>
          <p:nvPr/>
        </p:nvSpPr>
        <p:spPr>
          <a:xfrm>
            <a:off x="-125558" y="51925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0CB0B79-9728-4982-98C0-49A64F46317B}"/>
              </a:ext>
            </a:extLst>
          </p:cNvPr>
          <p:cNvSpPr/>
          <p:nvPr/>
        </p:nvSpPr>
        <p:spPr>
          <a:xfrm>
            <a:off x="947373" y="404229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F880E7F-8FFA-4925-B8F5-58057850DCD0}"/>
              </a:ext>
            </a:extLst>
          </p:cNvPr>
          <p:cNvSpPr/>
          <p:nvPr/>
        </p:nvSpPr>
        <p:spPr>
          <a:xfrm>
            <a:off x="1292684" y="4042296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7865611-D901-4983-ABCF-EE3A09E051C2}"/>
              </a:ext>
            </a:extLst>
          </p:cNvPr>
          <p:cNvSpPr/>
          <p:nvPr/>
        </p:nvSpPr>
        <p:spPr>
          <a:xfrm>
            <a:off x="1637996" y="404229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F4FBE78-4FA0-4A54-A1E9-A011AF34A713}"/>
              </a:ext>
            </a:extLst>
          </p:cNvPr>
          <p:cNvSpPr/>
          <p:nvPr/>
        </p:nvSpPr>
        <p:spPr>
          <a:xfrm>
            <a:off x="1983307" y="404229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95C8FB-D607-43FA-AE73-E8265EBA9FEF}"/>
              </a:ext>
            </a:extLst>
          </p:cNvPr>
          <p:cNvSpPr/>
          <p:nvPr/>
        </p:nvSpPr>
        <p:spPr>
          <a:xfrm>
            <a:off x="947373" y="438760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0EE7331-6966-4EA0-9FB9-D1B3DEECA645}"/>
              </a:ext>
            </a:extLst>
          </p:cNvPr>
          <p:cNvSpPr/>
          <p:nvPr/>
        </p:nvSpPr>
        <p:spPr>
          <a:xfrm>
            <a:off x="1292684" y="438760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88FC40C-FDDF-4078-B4A3-351A858EF257}"/>
              </a:ext>
            </a:extLst>
          </p:cNvPr>
          <p:cNvSpPr/>
          <p:nvPr/>
        </p:nvSpPr>
        <p:spPr>
          <a:xfrm>
            <a:off x="1637996" y="4387607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66C23F6-036B-4F8D-A9EF-04D6FB00F4F9}"/>
              </a:ext>
            </a:extLst>
          </p:cNvPr>
          <p:cNvSpPr/>
          <p:nvPr/>
        </p:nvSpPr>
        <p:spPr>
          <a:xfrm>
            <a:off x="1983307" y="438760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4A3FC0F-67A9-434A-A873-3D95321477E0}"/>
              </a:ext>
            </a:extLst>
          </p:cNvPr>
          <p:cNvSpPr/>
          <p:nvPr/>
        </p:nvSpPr>
        <p:spPr>
          <a:xfrm>
            <a:off x="947373" y="473291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0EB84E3-010B-480A-B820-C67EAA8507E5}"/>
              </a:ext>
            </a:extLst>
          </p:cNvPr>
          <p:cNvSpPr/>
          <p:nvPr/>
        </p:nvSpPr>
        <p:spPr>
          <a:xfrm>
            <a:off x="1292684" y="4732919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530D7F6-2C9A-4804-9F22-8208FFE96FAE}"/>
              </a:ext>
            </a:extLst>
          </p:cNvPr>
          <p:cNvSpPr/>
          <p:nvPr/>
        </p:nvSpPr>
        <p:spPr>
          <a:xfrm>
            <a:off x="1637996" y="473291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EE7E56D-02B0-40CB-9BD9-46870D527ECE}"/>
              </a:ext>
            </a:extLst>
          </p:cNvPr>
          <p:cNvSpPr/>
          <p:nvPr/>
        </p:nvSpPr>
        <p:spPr>
          <a:xfrm>
            <a:off x="1983307" y="473291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D212131-EF17-4A06-810D-46FFD208A381}"/>
              </a:ext>
            </a:extLst>
          </p:cNvPr>
          <p:cNvSpPr/>
          <p:nvPr/>
        </p:nvSpPr>
        <p:spPr>
          <a:xfrm>
            <a:off x="947373" y="507823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E187EEB-A92C-4D1D-BBDE-6BD056D0FA70}"/>
              </a:ext>
            </a:extLst>
          </p:cNvPr>
          <p:cNvSpPr/>
          <p:nvPr/>
        </p:nvSpPr>
        <p:spPr>
          <a:xfrm>
            <a:off x="1292684" y="507823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240BCE0-8CAD-41FE-BEB5-CF0BED49445D}"/>
              </a:ext>
            </a:extLst>
          </p:cNvPr>
          <p:cNvSpPr/>
          <p:nvPr/>
        </p:nvSpPr>
        <p:spPr>
          <a:xfrm>
            <a:off x="1637996" y="507823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7C2D845-D6B2-44BD-83FB-BDF6D4768991}"/>
              </a:ext>
            </a:extLst>
          </p:cNvPr>
          <p:cNvSpPr/>
          <p:nvPr/>
        </p:nvSpPr>
        <p:spPr>
          <a:xfrm>
            <a:off x="1983307" y="5078230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419F128-3565-4E73-ACD4-0D68A78B4C0A}"/>
              </a:ext>
            </a:extLst>
          </p:cNvPr>
          <p:cNvSpPr/>
          <p:nvPr/>
        </p:nvSpPr>
        <p:spPr>
          <a:xfrm>
            <a:off x="947373" y="542354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D40514A-80DB-411E-82C2-14532DFCA88F}"/>
              </a:ext>
            </a:extLst>
          </p:cNvPr>
          <p:cNvSpPr/>
          <p:nvPr/>
        </p:nvSpPr>
        <p:spPr>
          <a:xfrm>
            <a:off x="1292684" y="542354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3E8F0BE-2796-493C-81B7-830AAA526AD5}"/>
              </a:ext>
            </a:extLst>
          </p:cNvPr>
          <p:cNvSpPr/>
          <p:nvPr/>
        </p:nvSpPr>
        <p:spPr>
          <a:xfrm>
            <a:off x="1637996" y="542354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D2EFFE4-1E43-46F2-BC5A-3B3877BF30A1}"/>
              </a:ext>
            </a:extLst>
          </p:cNvPr>
          <p:cNvSpPr/>
          <p:nvPr/>
        </p:nvSpPr>
        <p:spPr>
          <a:xfrm>
            <a:off x="1983307" y="5423541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3000EC0-0B7E-48DE-8894-379D59E28415}"/>
              </a:ext>
            </a:extLst>
          </p:cNvPr>
          <p:cNvSpPr/>
          <p:nvPr/>
        </p:nvSpPr>
        <p:spPr>
          <a:xfrm>
            <a:off x="947373" y="5768852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907291C-5B33-425F-A040-DF26DC8797AF}"/>
              </a:ext>
            </a:extLst>
          </p:cNvPr>
          <p:cNvSpPr/>
          <p:nvPr/>
        </p:nvSpPr>
        <p:spPr>
          <a:xfrm>
            <a:off x="1292684" y="576885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393D4EB-E45A-415E-B60E-C1248D35C6ED}"/>
              </a:ext>
            </a:extLst>
          </p:cNvPr>
          <p:cNvSpPr/>
          <p:nvPr/>
        </p:nvSpPr>
        <p:spPr>
          <a:xfrm>
            <a:off x="1637996" y="576885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1EF7C62-56DB-4FD2-8FF2-928A431A5769}"/>
              </a:ext>
            </a:extLst>
          </p:cNvPr>
          <p:cNvSpPr/>
          <p:nvPr/>
        </p:nvSpPr>
        <p:spPr>
          <a:xfrm>
            <a:off x="1983307" y="576885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8A87E42-C956-4F51-BE84-D2DD7C273CDD}"/>
              </a:ext>
            </a:extLst>
          </p:cNvPr>
          <p:cNvSpPr/>
          <p:nvPr/>
        </p:nvSpPr>
        <p:spPr>
          <a:xfrm>
            <a:off x="947373" y="6114164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F16B440-2051-483F-8F35-B9E032737220}"/>
              </a:ext>
            </a:extLst>
          </p:cNvPr>
          <p:cNvSpPr/>
          <p:nvPr/>
        </p:nvSpPr>
        <p:spPr>
          <a:xfrm>
            <a:off x="1292684" y="611416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28493DF-15AC-417E-8488-E6857EB992D6}"/>
              </a:ext>
            </a:extLst>
          </p:cNvPr>
          <p:cNvSpPr/>
          <p:nvPr/>
        </p:nvSpPr>
        <p:spPr>
          <a:xfrm>
            <a:off x="1637996" y="611416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F6AE7471-6CFD-434A-AC0F-9F30C0C9608B}"/>
              </a:ext>
            </a:extLst>
          </p:cNvPr>
          <p:cNvSpPr/>
          <p:nvPr/>
        </p:nvSpPr>
        <p:spPr>
          <a:xfrm>
            <a:off x="1983307" y="611416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78B3C49F-9418-4757-8EC8-689C0E7AA174}"/>
              </a:ext>
            </a:extLst>
          </p:cNvPr>
          <p:cNvSpPr/>
          <p:nvPr/>
        </p:nvSpPr>
        <p:spPr>
          <a:xfrm>
            <a:off x="947373" y="645947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68DDFB40-A4BE-4AD0-A25F-B1739A69D373}"/>
              </a:ext>
            </a:extLst>
          </p:cNvPr>
          <p:cNvSpPr/>
          <p:nvPr/>
        </p:nvSpPr>
        <p:spPr>
          <a:xfrm>
            <a:off x="1292684" y="645947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DEF7B55-7D9A-4EA3-AE3A-B7CED7AFB30C}"/>
              </a:ext>
            </a:extLst>
          </p:cNvPr>
          <p:cNvSpPr/>
          <p:nvPr/>
        </p:nvSpPr>
        <p:spPr>
          <a:xfrm>
            <a:off x="1637996" y="645947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595FB77-0070-40D3-82C9-C779D903ACD6}"/>
              </a:ext>
            </a:extLst>
          </p:cNvPr>
          <p:cNvSpPr/>
          <p:nvPr/>
        </p:nvSpPr>
        <p:spPr>
          <a:xfrm>
            <a:off x="1983307" y="6459475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1A94BFB-1CBC-4CD5-B183-F3F0897CCEE0}"/>
              </a:ext>
            </a:extLst>
          </p:cNvPr>
          <p:cNvSpPr/>
          <p:nvPr/>
        </p:nvSpPr>
        <p:spPr>
          <a:xfrm>
            <a:off x="2907715" y="4976800"/>
            <a:ext cx="676579" cy="54432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FC69727-3F81-4651-99A6-98018759871A}"/>
              </a:ext>
            </a:extLst>
          </p:cNvPr>
          <p:cNvSpPr txBox="1"/>
          <p:nvPr/>
        </p:nvSpPr>
        <p:spPr>
          <a:xfrm>
            <a:off x="5014322" y="6148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23A3B8-D81C-4A01-966A-1817A70BABC1}"/>
              </a:ext>
            </a:extLst>
          </p:cNvPr>
          <p:cNvSpPr/>
          <p:nvPr/>
        </p:nvSpPr>
        <p:spPr>
          <a:xfrm>
            <a:off x="7949172" y="45114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DB94314-4574-4678-8AE7-F6AEB1D4A00B}"/>
              </a:ext>
            </a:extLst>
          </p:cNvPr>
          <p:cNvSpPr/>
          <p:nvPr/>
        </p:nvSpPr>
        <p:spPr>
          <a:xfrm>
            <a:off x="8378043" y="45114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12B4209-76D9-4C6C-87D5-89213BCCBCD6}"/>
              </a:ext>
            </a:extLst>
          </p:cNvPr>
          <p:cNvSpPr/>
          <p:nvPr/>
        </p:nvSpPr>
        <p:spPr>
          <a:xfrm>
            <a:off x="8806913" y="45114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457A23B-C2F9-46C1-8064-68FB5013EBBE}"/>
              </a:ext>
            </a:extLst>
          </p:cNvPr>
          <p:cNvSpPr/>
          <p:nvPr/>
        </p:nvSpPr>
        <p:spPr>
          <a:xfrm>
            <a:off x="9235785" y="45114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B71598F-DADF-4D64-BBFD-0F6B88FB0862}"/>
              </a:ext>
            </a:extLst>
          </p:cNvPr>
          <p:cNvSpPr/>
          <p:nvPr/>
        </p:nvSpPr>
        <p:spPr>
          <a:xfrm>
            <a:off x="7949172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A8C6D6A-AC06-4B97-BC3A-DF00C2AC5573}"/>
              </a:ext>
            </a:extLst>
          </p:cNvPr>
          <p:cNvSpPr/>
          <p:nvPr/>
        </p:nvSpPr>
        <p:spPr>
          <a:xfrm>
            <a:off x="8378043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03EEE11-8D16-498B-8D0B-90561226DBE0}"/>
              </a:ext>
            </a:extLst>
          </p:cNvPr>
          <p:cNvSpPr/>
          <p:nvPr/>
        </p:nvSpPr>
        <p:spPr>
          <a:xfrm>
            <a:off x="8806913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BA89EBF-D3A4-4AF3-8B49-5D52FA0B06FC}"/>
              </a:ext>
            </a:extLst>
          </p:cNvPr>
          <p:cNvSpPr/>
          <p:nvPr/>
        </p:nvSpPr>
        <p:spPr>
          <a:xfrm>
            <a:off x="9235785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40DD3B0-0DAE-48C9-B1A2-13EAB0F21F44}"/>
              </a:ext>
            </a:extLst>
          </p:cNvPr>
          <p:cNvSpPr/>
          <p:nvPr/>
        </p:nvSpPr>
        <p:spPr>
          <a:xfrm>
            <a:off x="7949172" y="53558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F19B369-01AD-4144-A4F5-4904CF5D5DC3}"/>
              </a:ext>
            </a:extLst>
          </p:cNvPr>
          <p:cNvSpPr/>
          <p:nvPr/>
        </p:nvSpPr>
        <p:spPr>
          <a:xfrm>
            <a:off x="8378043" y="53558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5122F69-A878-491C-9A7B-AB5E61221790}"/>
              </a:ext>
            </a:extLst>
          </p:cNvPr>
          <p:cNvSpPr/>
          <p:nvPr/>
        </p:nvSpPr>
        <p:spPr>
          <a:xfrm>
            <a:off x="8806913" y="535586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B601249-E8DE-4D3D-A2A2-1BD84BF90E18}"/>
              </a:ext>
            </a:extLst>
          </p:cNvPr>
          <p:cNvSpPr/>
          <p:nvPr/>
        </p:nvSpPr>
        <p:spPr>
          <a:xfrm>
            <a:off x="9235785" y="53558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2B42D74-0CC7-4436-ADB9-D9E9D43CFE08}"/>
              </a:ext>
            </a:extLst>
          </p:cNvPr>
          <p:cNvSpPr/>
          <p:nvPr/>
        </p:nvSpPr>
        <p:spPr>
          <a:xfrm>
            <a:off x="7949172" y="57780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FD292E-A487-4973-B979-428C4A6CBDF0}"/>
              </a:ext>
            </a:extLst>
          </p:cNvPr>
          <p:cNvSpPr/>
          <p:nvPr/>
        </p:nvSpPr>
        <p:spPr>
          <a:xfrm>
            <a:off x="8378043" y="577805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FF9B9CA8-56D4-47FC-A464-6FD23C061DFD}"/>
              </a:ext>
            </a:extLst>
          </p:cNvPr>
          <p:cNvSpPr/>
          <p:nvPr/>
        </p:nvSpPr>
        <p:spPr>
          <a:xfrm>
            <a:off x="8806913" y="57780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DA0E8D11-654D-4EC2-86EF-0F98BC6BCDC3}"/>
              </a:ext>
            </a:extLst>
          </p:cNvPr>
          <p:cNvSpPr/>
          <p:nvPr/>
        </p:nvSpPr>
        <p:spPr>
          <a:xfrm>
            <a:off x="9235785" y="57780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6394617-A078-4A02-BBA6-4E69F67E2EB8}"/>
              </a:ext>
            </a:extLst>
          </p:cNvPr>
          <p:cNvSpPr/>
          <p:nvPr/>
        </p:nvSpPr>
        <p:spPr>
          <a:xfrm>
            <a:off x="9770256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6780AA6-A79A-4182-AF34-F121D845386F}"/>
              </a:ext>
            </a:extLst>
          </p:cNvPr>
          <p:cNvSpPr/>
          <p:nvPr/>
        </p:nvSpPr>
        <p:spPr>
          <a:xfrm>
            <a:off x="10199127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DDA166C-C92E-4B32-8B5D-76EF710DA535}"/>
              </a:ext>
            </a:extLst>
          </p:cNvPr>
          <p:cNvSpPr/>
          <p:nvPr/>
        </p:nvSpPr>
        <p:spPr>
          <a:xfrm>
            <a:off x="10627997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7647FAE-0CF1-4701-B981-C1AA23B080EF}"/>
              </a:ext>
            </a:extLst>
          </p:cNvPr>
          <p:cNvSpPr/>
          <p:nvPr/>
        </p:nvSpPr>
        <p:spPr>
          <a:xfrm>
            <a:off x="11056869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94EBACD-4144-4E14-991B-C5FF012D41A4}"/>
              </a:ext>
            </a:extLst>
          </p:cNvPr>
          <p:cNvSpPr/>
          <p:nvPr/>
        </p:nvSpPr>
        <p:spPr>
          <a:xfrm>
            <a:off x="9770256" y="49269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59FFB93E-443E-43DA-BF3A-E5530B1764BF}"/>
              </a:ext>
            </a:extLst>
          </p:cNvPr>
          <p:cNvSpPr/>
          <p:nvPr/>
        </p:nvSpPr>
        <p:spPr>
          <a:xfrm>
            <a:off x="10199127" y="49269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BA659B6-9167-4DD4-A6A4-E667914B7A22}"/>
              </a:ext>
            </a:extLst>
          </p:cNvPr>
          <p:cNvSpPr/>
          <p:nvPr/>
        </p:nvSpPr>
        <p:spPr>
          <a:xfrm>
            <a:off x="10627997" y="49269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C6330F-4C5D-429E-AEFA-8BE244356C69}"/>
              </a:ext>
            </a:extLst>
          </p:cNvPr>
          <p:cNvSpPr/>
          <p:nvPr/>
        </p:nvSpPr>
        <p:spPr>
          <a:xfrm>
            <a:off x="11056869" y="49269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8A4D2CE-5F24-4250-896E-9935643B7B97}"/>
              </a:ext>
            </a:extLst>
          </p:cNvPr>
          <p:cNvSpPr/>
          <p:nvPr/>
        </p:nvSpPr>
        <p:spPr>
          <a:xfrm>
            <a:off x="9770256" y="534918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26E0173-A6A1-4B19-A59A-02080A2A450B}"/>
              </a:ext>
            </a:extLst>
          </p:cNvPr>
          <p:cNvSpPr/>
          <p:nvPr/>
        </p:nvSpPr>
        <p:spPr>
          <a:xfrm>
            <a:off x="10199127" y="53491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CB4DCE3-76E5-46E8-A2E2-5FB7ABC7FAFA}"/>
              </a:ext>
            </a:extLst>
          </p:cNvPr>
          <p:cNvSpPr/>
          <p:nvPr/>
        </p:nvSpPr>
        <p:spPr>
          <a:xfrm>
            <a:off x="10627997" y="53491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B28FDA1-3E81-4230-8F6E-98BBDA891003}"/>
              </a:ext>
            </a:extLst>
          </p:cNvPr>
          <p:cNvSpPr/>
          <p:nvPr/>
        </p:nvSpPr>
        <p:spPr>
          <a:xfrm>
            <a:off x="11056869" y="53491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9724C6F-A39B-4B7C-A7B6-B95B04C03DE0}"/>
              </a:ext>
            </a:extLst>
          </p:cNvPr>
          <p:cNvSpPr/>
          <p:nvPr/>
        </p:nvSpPr>
        <p:spPr>
          <a:xfrm>
            <a:off x="9770256" y="57713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7E27DDAA-CDC3-4E5A-A812-FC4B76388F52}"/>
              </a:ext>
            </a:extLst>
          </p:cNvPr>
          <p:cNvSpPr/>
          <p:nvPr/>
        </p:nvSpPr>
        <p:spPr>
          <a:xfrm>
            <a:off x="10199127" y="57713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FC19139-860A-4C8B-A225-02BE4320A848}"/>
              </a:ext>
            </a:extLst>
          </p:cNvPr>
          <p:cNvSpPr/>
          <p:nvPr/>
        </p:nvSpPr>
        <p:spPr>
          <a:xfrm>
            <a:off x="10627997" y="57713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1CDCE5E-648F-4B93-B33C-5785C049FED4}"/>
              </a:ext>
            </a:extLst>
          </p:cNvPr>
          <p:cNvSpPr/>
          <p:nvPr/>
        </p:nvSpPr>
        <p:spPr>
          <a:xfrm>
            <a:off x="11056869" y="577137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화살표: 오른쪽 254">
            <a:extLst>
              <a:ext uri="{FF2B5EF4-FFF2-40B4-BE49-F238E27FC236}">
                <a16:creationId xmlns:a16="http://schemas.microsoft.com/office/drawing/2014/main" id="{1F341960-7F03-47E2-958D-C14097D7D28C}"/>
              </a:ext>
            </a:extLst>
          </p:cNvPr>
          <p:cNvSpPr/>
          <p:nvPr/>
        </p:nvSpPr>
        <p:spPr>
          <a:xfrm>
            <a:off x="7591109" y="5100664"/>
            <a:ext cx="306683" cy="54432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3380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7779007" y="987262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481996" y="148945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3985549" y="985691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3835078" y="2727767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3657786" y="17661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4747226" y="26496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1B2B54E-BC94-4392-BD44-20F73E8849A8}"/>
              </a:ext>
            </a:extLst>
          </p:cNvPr>
          <p:cNvSpPr/>
          <p:nvPr/>
        </p:nvSpPr>
        <p:spPr>
          <a:xfrm>
            <a:off x="4043423" y="1199909"/>
            <a:ext cx="1890531" cy="1478954"/>
          </a:xfrm>
          <a:custGeom>
            <a:avLst/>
            <a:gdLst>
              <a:gd name="connsiteX0" fmla="*/ 0 w 1890531"/>
              <a:gd name="connsiteY0" fmla="*/ 23149 h 1478954"/>
              <a:gd name="connsiteX1" fmla="*/ 192911 w 1890531"/>
              <a:gd name="connsiteY1" fmla="*/ 979990 h 1478954"/>
              <a:gd name="connsiteX2" fmla="*/ 856526 w 1890531"/>
              <a:gd name="connsiteY2" fmla="*/ 1477701 h 1478954"/>
              <a:gd name="connsiteX3" fmla="*/ 1581873 w 1890531"/>
              <a:gd name="connsiteY3" fmla="*/ 1084162 h 1478954"/>
              <a:gd name="connsiteX4" fmla="*/ 1890531 w 1890531"/>
              <a:gd name="connsiteY4" fmla="*/ 0 h 147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531" h="1478954">
                <a:moveTo>
                  <a:pt x="0" y="23149"/>
                </a:moveTo>
                <a:cubicBezTo>
                  <a:pt x="25078" y="380357"/>
                  <a:pt x="50157" y="737565"/>
                  <a:pt x="192911" y="979990"/>
                </a:cubicBezTo>
                <a:cubicBezTo>
                  <a:pt x="335665" y="1222415"/>
                  <a:pt x="625032" y="1460339"/>
                  <a:pt x="856526" y="1477701"/>
                </a:cubicBezTo>
                <a:cubicBezTo>
                  <a:pt x="1088020" y="1495063"/>
                  <a:pt x="1409539" y="1330445"/>
                  <a:pt x="1581873" y="1084162"/>
                </a:cubicBezTo>
                <a:cubicBezTo>
                  <a:pt x="1754207" y="837879"/>
                  <a:pt x="1822369" y="418939"/>
                  <a:pt x="1890531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5326658" y="8019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3F85FF2-85DD-4D7D-83B3-96629648DB11}"/>
              </a:ext>
            </a:extLst>
          </p:cNvPr>
          <p:cNvSpPr/>
          <p:nvPr/>
        </p:nvSpPr>
        <p:spPr>
          <a:xfrm>
            <a:off x="5852932" y="132723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7EE676-57FC-4297-9368-BD1A00668901}"/>
              </a:ext>
            </a:extLst>
          </p:cNvPr>
          <p:cNvCxnSpPr>
            <a:cxnSpLocks/>
          </p:cNvCxnSpPr>
          <p:nvPr/>
        </p:nvCxnSpPr>
        <p:spPr>
          <a:xfrm flipV="1">
            <a:off x="3830557" y="2701041"/>
            <a:ext cx="2275607" cy="64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/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w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blipFill>
                <a:blip r:embed="rId5"/>
                <a:stretch>
                  <a:fillRect l="-4870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7359F84-AEAC-4E1E-B341-C2E18D22323A}"/>
              </a:ext>
            </a:extLst>
          </p:cNvPr>
          <p:cNvSpPr/>
          <p:nvPr/>
        </p:nvSpPr>
        <p:spPr>
          <a:xfrm>
            <a:off x="4040733" y="2718962"/>
            <a:ext cx="538729" cy="27275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52C5645-7B4F-4DB8-8B74-417B698CB62A}"/>
              </a:ext>
            </a:extLst>
          </p:cNvPr>
          <p:cNvSpPr/>
          <p:nvPr/>
        </p:nvSpPr>
        <p:spPr>
          <a:xfrm>
            <a:off x="5635956" y="208284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71C1E70-83B9-4C29-9219-B5AFCE2D2CAC}"/>
              </a:ext>
            </a:extLst>
          </p:cNvPr>
          <p:cNvSpPr/>
          <p:nvPr/>
        </p:nvSpPr>
        <p:spPr>
          <a:xfrm>
            <a:off x="5381500" y="2420388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34884FF-229F-4E6C-9114-33EFDDB26505}"/>
              </a:ext>
            </a:extLst>
          </p:cNvPr>
          <p:cNvSpPr/>
          <p:nvPr/>
        </p:nvSpPr>
        <p:spPr>
          <a:xfrm>
            <a:off x="5140777" y="252677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26BA820-2ACE-4274-B25B-FDF6A9050D36}"/>
              </a:ext>
            </a:extLst>
          </p:cNvPr>
          <p:cNvSpPr/>
          <p:nvPr/>
        </p:nvSpPr>
        <p:spPr>
          <a:xfrm>
            <a:off x="4995800" y="2572539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CE07AF-88F7-4F46-97E4-9CFB1404A6E2}"/>
              </a:ext>
            </a:extLst>
          </p:cNvPr>
          <p:cNvSpPr/>
          <p:nvPr/>
        </p:nvSpPr>
        <p:spPr>
          <a:xfrm>
            <a:off x="4920978" y="2592234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3AF6E1-0185-47B3-9AB5-460D73141B7C}"/>
              </a:ext>
            </a:extLst>
          </p:cNvPr>
          <p:cNvSpPr/>
          <p:nvPr/>
        </p:nvSpPr>
        <p:spPr>
          <a:xfrm>
            <a:off x="4868480" y="259124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B6D15C-B2E1-4BEF-B1FE-82A18B45F882}"/>
              </a:ext>
            </a:extLst>
          </p:cNvPr>
          <p:cNvSpPr txBox="1"/>
          <p:nvPr/>
        </p:nvSpPr>
        <p:spPr>
          <a:xfrm>
            <a:off x="4995139" y="12208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E1A64DF-5D34-447B-A8C3-CF3EC85725B4}"/>
              </a:ext>
            </a:extLst>
          </p:cNvPr>
          <p:cNvSpPr/>
          <p:nvPr/>
        </p:nvSpPr>
        <p:spPr>
          <a:xfrm>
            <a:off x="4005395" y="131990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EDCCCFF-8CD0-4EBC-8FF2-D6DEFAE97F98}"/>
              </a:ext>
            </a:extLst>
          </p:cNvPr>
          <p:cNvSpPr/>
          <p:nvPr/>
        </p:nvSpPr>
        <p:spPr>
          <a:xfrm>
            <a:off x="4231328" y="2110753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3DAE6-8EFD-4139-A7FA-82242C6DB249}"/>
              </a:ext>
            </a:extLst>
          </p:cNvPr>
          <p:cNvSpPr/>
          <p:nvPr/>
        </p:nvSpPr>
        <p:spPr>
          <a:xfrm>
            <a:off x="4509882" y="241529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78CCB98-7925-42D9-A4E8-E52929BF61F5}"/>
              </a:ext>
            </a:extLst>
          </p:cNvPr>
          <p:cNvSpPr/>
          <p:nvPr/>
        </p:nvSpPr>
        <p:spPr>
          <a:xfrm>
            <a:off x="4707815" y="253517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7574184" y="262086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6909212" y="2023167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45299" y="323601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7399" y="1527858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242786" y="2137642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64192" y="2060294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65829" y="2060293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69103" y="2060293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70740" y="2060292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174014" y="2060292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575651" y="2060291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378925" y="206029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780562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01869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03506" y="2261109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67466" y="2261112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72377" y="2261111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977288" y="2261110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00172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01809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03446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05083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42041" y="33355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24891" y="2685327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 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7BC151-3AD7-4C10-849A-CE9A45775BE7}"/>
              </a:ext>
            </a:extLst>
          </p:cNvPr>
          <p:cNvSpPr/>
          <p:nvPr/>
        </p:nvSpPr>
        <p:spPr>
          <a:xfrm>
            <a:off x="5822066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B643E-FC6D-4832-8B72-3EDF9321C6BF}"/>
              </a:ext>
            </a:extLst>
          </p:cNvPr>
          <p:cNvSpPr/>
          <p:nvPr/>
        </p:nvSpPr>
        <p:spPr>
          <a:xfrm>
            <a:off x="6285053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00F1AE-8555-4A48-9125-1AF89E198A2B}"/>
              </a:ext>
            </a:extLst>
          </p:cNvPr>
          <p:cNvSpPr/>
          <p:nvPr/>
        </p:nvSpPr>
        <p:spPr>
          <a:xfrm>
            <a:off x="5822066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2B271-A7EC-4CB9-8992-24D211A58D93}"/>
              </a:ext>
            </a:extLst>
          </p:cNvPr>
          <p:cNvSpPr/>
          <p:nvPr/>
        </p:nvSpPr>
        <p:spPr>
          <a:xfrm>
            <a:off x="6285053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BA0F1-E782-4828-82BE-50189F32B487}"/>
              </a:ext>
            </a:extLst>
          </p:cNvPr>
          <p:cNvSpPr/>
          <p:nvPr/>
        </p:nvSpPr>
        <p:spPr>
          <a:xfrm>
            <a:off x="5822066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5716A-7B4D-4B6B-92D7-3AAA5F4D053A}"/>
              </a:ext>
            </a:extLst>
          </p:cNvPr>
          <p:cNvSpPr/>
          <p:nvPr/>
        </p:nvSpPr>
        <p:spPr>
          <a:xfrm>
            <a:off x="6285053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87D0D0-105F-40B9-976D-9B37A5EB344C}"/>
              </a:ext>
            </a:extLst>
          </p:cNvPr>
          <p:cNvSpPr/>
          <p:nvPr/>
        </p:nvSpPr>
        <p:spPr>
          <a:xfrm>
            <a:off x="3075008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2005FA-9C0B-4080-A81D-51F19FBF7E40}"/>
              </a:ext>
            </a:extLst>
          </p:cNvPr>
          <p:cNvSpPr/>
          <p:nvPr/>
        </p:nvSpPr>
        <p:spPr>
          <a:xfrm>
            <a:off x="4853651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036D95-403C-4878-9527-C49A0DFB2F3B}"/>
              </a:ext>
            </a:extLst>
          </p:cNvPr>
          <p:cNvSpPr/>
          <p:nvPr/>
        </p:nvSpPr>
        <p:spPr>
          <a:xfrm>
            <a:off x="6632294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CBDDD-88FC-48C7-A76D-16AE1F82E78C}"/>
              </a:ext>
            </a:extLst>
          </p:cNvPr>
          <p:cNvSpPr txBox="1"/>
          <p:nvPr/>
        </p:nvSpPr>
        <p:spPr>
          <a:xfrm>
            <a:off x="2657910" y="442219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04E66-F3A2-4FEB-8B4A-55DB16F1795E}"/>
              </a:ext>
            </a:extLst>
          </p:cNvPr>
          <p:cNvSpPr/>
          <p:nvPr/>
        </p:nvSpPr>
        <p:spPr>
          <a:xfrm>
            <a:off x="3144455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671BD6-DA5F-4C7C-8CD0-F9A9C8E99498}"/>
              </a:ext>
            </a:extLst>
          </p:cNvPr>
          <p:cNvSpPr/>
          <p:nvPr/>
        </p:nvSpPr>
        <p:spPr>
          <a:xfrm>
            <a:off x="3954683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BA2C2A-8CE1-4F28-B974-84A257C79D7A}"/>
              </a:ext>
            </a:extLst>
          </p:cNvPr>
          <p:cNvGrpSpPr/>
          <p:nvPr/>
        </p:nvGrpSpPr>
        <p:grpSpPr>
          <a:xfrm>
            <a:off x="4932744" y="4334718"/>
            <a:ext cx="1620455" cy="640466"/>
            <a:chOff x="3144456" y="4332790"/>
            <a:chExt cx="925974" cy="4629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019CD-A229-436A-A87E-8561A95DC628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6D47F2-D641-4DDE-B3DB-193E5A3299FC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6CE08B-48B8-4833-BE79-696DE7627F13}"/>
              </a:ext>
            </a:extLst>
          </p:cNvPr>
          <p:cNvGrpSpPr/>
          <p:nvPr/>
        </p:nvGrpSpPr>
        <p:grpSpPr>
          <a:xfrm>
            <a:off x="6711387" y="4332790"/>
            <a:ext cx="1620455" cy="640466"/>
            <a:chOff x="3144456" y="4332790"/>
            <a:chExt cx="925974" cy="46298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58C7BE-21F7-4FB8-BBD3-C06F37DAC604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82E1F4-56DB-4369-8449-7EFD92140671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67791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94096" y="3821115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522788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/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blipFill>
                <a:blip r:embed="rId52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75875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09629" y="4091321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48797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34268" y="48129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396999" y="492191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1120" y="50129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50256F-424A-40BC-9F3C-102C289DE2E5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1279407" y="4300728"/>
            <a:ext cx="366636" cy="2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1010856" y="336823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23780" y="4433845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512836" y="22776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69157</TotalTime>
  <Words>21086</Words>
  <Application>Microsoft Office PowerPoint</Application>
  <PresentationFormat>사용자 지정</PresentationFormat>
  <Paragraphs>7279</Paragraphs>
  <Slides>256</Slides>
  <Notes>250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256</vt:i4>
      </vt:variant>
    </vt:vector>
  </HeadingPairs>
  <TitlesOfParts>
    <vt:vector size="267" baseType="lpstr">
      <vt:lpstr>Candara</vt:lpstr>
      <vt:lpstr>Consolas</vt:lpstr>
      <vt:lpstr>고도 M</vt:lpstr>
      <vt:lpstr>맑은 고딕</vt:lpstr>
      <vt:lpstr>굴림</vt:lpstr>
      <vt:lpstr>맑은 고딕</vt:lpstr>
      <vt:lpstr>Cambria Math</vt:lpstr>
      <vt:lpstr>Arial</vt:lpstr>
      <vt:lpstr>Microsoft Sans Serif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3817</cp:revision>
  <dcterms:created xsi:type="dcterms:W3CDTF">2008-02-04T08:04:25Z</dcterms:created>
  <dcterms:modified xsi:type="dcterms:W3CDTF">2020-12-20T08:19:23Z</dcterms:modified>
</cp:coreProperties>
</file>